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theme/theme10.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1.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8" r:id="rId1"/>
    <p:sldMasterId id="2147483649" r:id="rId2"/>
    <p:sldMasterId id="2147483746" r:id="rId3"/>
    <p:sldMasterId id="2147483752" r:id="rId4"/>
    <p:sldMasterId id="2147483754" r:id="rId5"/>
    <p:sldMasterId id="2147483756" r:id="rId6"/>
    <p:sldMasterId id="2147483821" r:id="rId7"/>
    <p:sldMasterId id="2147483833" r:id="rId8"/>
    <p:sldMasterId id="2147483845" r:id="rId9"/>
    <p:sldMasterId id="2147483857" r:id="rId10"/>
    <p:sldMasterId id="2147483859" r:id="rId11"/>
    <p:sldMasterId id="2147483871" r:id="rId12"/>
  </p:sldMasterIdLst>
  <p:notesMasterIdLst>
    <p:notesMasterId r:id="rId65"/>
  </p:notesMasterIdLst>
  <p:sldIdLst>
    <p:sldId id="405" r:id="rId13"/>
    <p:sldId id="364" r:id="rId14"/>
    <p:sldId id="365" r:id="rId15"/>
    <p:sldId id="366" r:id="rId16"/>
    <p:sldId id="375" r:id="rId17"/>
    <p:sldId id="376" r:id="rId18"/>
    <p:sldId id="357" r:id="rId19"/>
    <p:sldId id="269" r:id="rId20"/>
    <p:sldId id="367" r:id="rId21"/>
    <p:sldId id="358" r:id="rId22"/>
    <p:sldId id="359" r:id="rId23"/>
    <p:sldId id="360" r:id="rId24"/>
    <p:sldId id="361" r:id="rId25"/>
    <p:sldId id="363" r:id="rId26"/>
    <p:sldId id="377" r:id="rId27"/>
    <p:sldId id="368" r:id="rId28"/>
    <p:sldId id="396" r:id="rId29"/>
    <p:sldId id="397" r:id="rId30"/>
    <p:sldId id="369" r:id="rId31"/>
    <p:sldId id="356" r:id="rId32"/>
    <p:sldId id="370" r:id="rId33"/>
    <p:sldId id="355" r:id="rId34"/>
    <p:sldId id="381" r:id="rId35"/>
    <p:sldId id="402" r:id="rId36"/>
    <p:sldId id="403" r:id="rId37"/>
    <p:sldId id="404" r:id="rId38"/>
    <p:sldId id="382" r:id="rId39"/>
    <p:sldId id="337" r:id="rId40"/>
    <p:sldId id="371" r:id="rId41"/>
    <p:sldId id="374" r:id="rId42"/>
    <p:sldId id="372" r:id="rId43"/>
    <p:sldId id="373" r:id="rId44"/>
    <p:sldId id="398" r:id="rId45"/>
    <p:sldId id="392" r:id="rId46"/>
    <p:sldId id="379" r:id="rId47"/>
    <p:sldId id="273" r:id="rId48"/>
    <p:sldId id="378" r:id="rId49"/>
    <p:sldId id="380" r:id="rId50"/>
    <p:sldId id="384" r:id="rId51"/>
    <p:sldId id="401" r:id="rId52"/>
    <p:sldId id="400" r:id="rId53"/>
    <p:sldId id="383" r:id="rId54"/>
    <p:sldId id="385" r:id="rId55"/>
    <p:sldId id="386" r:id="rId56"/>
    <p:sldId id="399" r:id="rId57"/>
    <p:sldId id="394" r:id="rId58"/>
    <p:sldId id="395" r:id="rId59"/>
    <p:sldId id="362" r:id="rId60"/>
    <p:sldId id="389" r:id="rId61"/>
    <p:sldId id="388" r:id="rId62"/>
    <p:sldId id="305" r:id="rId63"/>
    <p:sldId id="406" r:id="rId6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0" d="100"/>
          <a:sy n="80" d="100"/>
        </p:scale>
        <p:origin x="-104" y="-592"/>
      </p:cViewPr>
      <p:guideLst>
        <p:guide orient="horz" pos="2160"/>
        <p:guide pos="2880"/>
      </p:guideLst>
    </p:cSldViewPr>
  </p:slideViewPr>
  <p:outlineViewPr>
    <p:cViewPr>
      <p:scale>
        <a:sx n="33" d="100"/>
        <a:sy n="33" d="100"/>
      </p:scale>
      <p:origin x="0" y="2712"/>
    </p:cViewPr>
  </p:outlineViewPr>
  <p:notesTextViewPr>
    <p:cViewPr>
      <p:scale>
        <a:sx n="100" d="100"/>
        <a:sy n="100" d="100"/>
      </p:scale>
      <p:origin x="0" y="0"/>
    </p:cViewPr>
  </p:notesTextViewPr>
  <p:sorterViewPr>
    <p:cViewPr>
      <p:scale>
        <a:sx n="66" d="100"/>
        <a:sy n="66" d="100"/>
      </p:scale>
      <p:origin x="0" y="610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4" Type="http://schemas.openxmlformats.org/officeDocument/2006/relationships/slide" Target="slides/slide2.xml"/><Relationship Id="rId15" Type="http://schemas.openxmlformats.org/officeDocument/2006/relationships/slide" Target="slides/slide3.xml"/><Relationship Id="rId16" Type="http://schemas.openxmlformats.org/officeDocument/2006/relationships/slide" Target="slides/slide4.xml"/><Relationship Id="rId17" Type="http://schemas.openxmlformats.org/officeDocument/2006/relationships/slide" Target="slides/slide5.xml"/><Relationship Id="rId18" Type="http://schemas.openxmlformats.org/officeDocument/2006/relationships/slide" Target="slides/slide6.xml"/><Relationship Id="rId19" Type="http://schemas.openxmlformats.org/officeDocument/2006/relationships/slide" Target="slides/slide7.xml"/><Relationship Id="rId63" Type="http://schemas.openxmlformats.org/officeDocument/2006/relationships/slide" Target="slides/slide51.xml"/><Relationship Id="rId64" Type="http://schemas.openxmlformats.org/officeDocument/2006/relationships/slide" Target="slides/slide52.xml"/><Relationship Id="rId65" Type="http://schemas.openxmlformats.org/officeDocument/2006/relationships/notesMaster" Target="notesMasters/notesMaster1.xml"/><Relationship Id="rId66" Type="http://schemas.openxmlformats.org/officeDocument/2006/relationships/printerSettings" Target="printerSettings/printerSettings1.bin"/><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38.xml"/><Relationship Id="rId51" Type="http://schemas.openxmlformats.org/officeDocument/2006/relationships/slide" Target="slides/slide39.xml"/><Relationship Id="rId52" Type="http://schemas.openxmlformats.org/officeDocument/2006/relationships/slide" Target="slides/slide40.xml"/><Relationship Id="rId53" Type="http://schemas.openxmlformats.org/officeDocument/2006/relationships/slide" Target="slides/slide41.xml"/><Relationship Id="rId54" Type="http://schemas.openxmlformats.org/officeDocument/2006/relationships/slide" Target="slides/slide42.xml"/><Relationship Id="rId55" Type="http://schemas.openxmlformats.org/officeDocument/2006/relationships/slide" Target="slides/slide43.xml"/><Relationship Id="rId56" Type="http://schemas.openxmlformats.org/officeDocument/2006/relationships/slide" Target="slides/slide44.xml"/><Relationship Id="rId57" Type="http://schemas.openxmlformats.org/officeDocument/2006/relationships/slide" Target="slides/slide45.xml"/><Relationship Id="rId58" Type="http://schemas.openxmlformats.org/officeDocument/2006/relationships/slide" Target="slides/slide46.xml"/><Relationship Id="rId59" Type="http://schemas.openxmlformats.org/officeDocument/2006/relationships/slide" Target="slides/slide47.xml"/><Relationship Id="rId40" Type="http://schemas.openxmlformats.org/officeDocument/2006/relationships/slide" Target="slides/slide28.xml"/><Relationship Id="rId41" Type="http://schemas.openxmlformats.org/officeDocument/2006/relationships/slide" Target="slides/slide29.xml"/><Relationship Id="rId42" Type="http://schemas.openxmlformats.org/officeDocument/2006/relationships/slide" Target="slides/slide30.xml"/><Relationship Id="rId43" Type="http://schemas.openxmlformats.org/officeDocument/2006/relationships/slide" Target="slides/slide31.xml"/><Relationship Id="rId44" Type="http://schemas.openxmlformats.org/officeDocument/2006/relationships/slide" Target="slides/slide32.xml"/><Relationship Id="rId45" Type="http://schemas.openxmlformats.org/officeDocument/2006/relationships/slide" Target="slides/slide33.xml"/><Relationship Id="rId46" Type="http://schemas.openxmlformats.org/officeDocument/2006/relationships/slide" Target="slides/slide34.xml"/><Relationship Id="rId47" Type="http://schemas.openxmlformats.org/officeDocument/2006/relationships/slide" Target="slides/slide35.xml"/><Relationship Id="rId48" Type="http://schemas.openxmlformats.org/officeDocument/2006/relationships/slide" Target="slides/slide36.xml"/><Relationship Id="rId49" Type="http://schemas.openxmlformats.org/officeDocument/2006/relationships/slide" Target="slides/slide3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8.xml"/><Relationship Id="rId31" Type="http://schemas.openxmlformats.org/officeDocument/2006/relationships/slide" Target="slides/slide19.xml"/><Relationship Id="rId32" Type="http://schemas.openxmlformats.org/officeDocument/2006/relationships/slide" Target="slides/slide20.xml"/><Relationship Id="rId33" Type="http://schemas.openxmlformats.org/officeDocument/2006/relationships/slide" Target="slides/slide21.xml"/><Relationship Id="rId34" Type="http://schemas.openxmlformats.org/officeDocument/2006/relationships/slide" Target="slides/slide22.xml"/><Relationship Id="rId35" Type="http://schemas.openxmlformats.org/officeDocument/2006/relationships/slide" Target="slides/slide23.xml"/><Relationship Id="rId36" Type="http://schemas.openxmlformats.org/officeDocument/2006/relationships/slide" Target="slides/slide24.xml"/><Relationship Id="rId37" Type="http://schemas.openxmlformats.org/officeDocument/2006/relationships/slide" Target="slides/slide25.xml"/><Relationship Id="rId38" Type="http://schemas.openxmlformats.org/officeDocument/2006/relationships/slide" Target="slides/slide26.xml"/><Relationship Id="rId39" Type="http://schemas.openxmlformats.org/officeDocument/2006/relationships/slide" Target="slides/slide27.xml"/><Relationship Id="rId70" Type="http://schemas.openxmlformats.org/officeDocument/2006/relationships/tableStyles" Target="tableStyles.xml"/><Relationship Id="rId20" Type="http://schemas.openxmlformats.org/officeDocument/2006/relationships/slide" Target="slides/slide8.xml"/><Relationship Id="rId21" Type="http://schemas.openxmlformats.org/officeDocument/2006/relationships/slide" Target="slides/slide9.xml"/><Relationship Id="rId22" Type="http://schemas.openxmlformats.org/officeDocument/2006/relationships/slide" Target="slides/slide10.xml"/><Relationship Id="rId23" Type="http://schemas.openxmlformats.org/officeDocument/2006/relationships/slide" Target="slides/slide11.xml"/><Relationship Id="rId24" Type="http://schemas.openxmlformats.org/officeDocument/2006/relationships/slide" Target="slides/slide12.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slide" Target="slides/slide15.xml"/><Relationship Id="rId28" Type="http://schemas.openxmlformats.org/officeDocument/2006/relationships/slide" Target="slides/slide16.xml"/><Relationship Id="rId29" Type="http://schemas.openxmlformats.org/officeDocument/2006/relationships/slide" Target="slides/slide17.xml"/><Relationship Id="rId60" Type="http://schemas.openxmlformats.org/officeDocument/2006/relationships/slide" Target="slides/slide48.xml"/><Relationship Id="rId61" Type="http://schemas.openxmlformats.org/officeDocument/2006/relationships/slide" Target="slides/slide49.xml"/><Relationship Id="rId62" Type="http://schemas.openxmlformats.org/officeDocument/2006/relationships/slide" Target="slides/slide50.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a:noFill/>
          </a:ln>
          <a:extLst/>
        </p:spPr>
        <p:txBody>
          <a:bodyPr vert="horz" wrap="square" lIns="91440" tIns="45720" rIns="91440" bIns="45720" numCol="1" anchor="t" anchorCtr="0" compatLnSpc="1">
            <a:prstTxWarp prst="textNoShape">
              <a:avLst/>
            </a:prstTxWarp>
          </a:bodyPr>
          <a:lstStyle>
            <a:lvl1pPr algn="r">
              <a:defRPr sz="1200">
                <a:ea typeface="ＭＳ Ｐゴシック" charset="0"/>
                <a:cs typeface="ＭＳ Ｐゴシック" charset="0"/>
              </a:defRPr>
            </a:lvl1pPr>
          </a:lstStyle>
          <a:p>
            <a:pPr>
              <a:defRPr/>
            </a:pPr>
            <a:endParaRPr lang="en-US"/>
          </a:p>
        </p:txBody>
      </p:sp>
      <p:sp>
        <p:nvSpPr>
          <p:cNvPr id="1382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a:noFill/>
          </a:ln>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defRPr sz="1200">
                <a:ea typeface="ＭＳ Ｐゴシック" charset="0"/>
                <a:cs typeface="ＭＳ Ｐゴシック" charset="0"/>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a:defRPr sz="1200"/>
            </a:lvl1pPr>
          </a:lstStyle>
          <a:p>
            <a:fld id="{C065B4E0-D8B6-D94A-A7AB-F5F028A9AF23}" type="slidenum">
              <a:rPr lang="en-US"/>
              <a:pPr/>
              <a:t>‹#›</a:t>
            </a:fld>
            <a:endParaRPr lang="en-US"/>
          </a:p>
        </p:txBody>
      </p:sp>
    </p:spTree>
    <p:extLst>
      <p:ext uri="{BB962C8B-B14F-4D97-AF65-F5344CB8AC3E}">
        <p14:creationId xmlns:p14="http://schemas.microsoft.com/office/powerpoint/2010/main" val="2081265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0488" indent="-37473303">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185" eaLnBrk="0" fontAlgn="base" hangingPunct="0">
              <a:spcBef>
                <a:spcPct val="0"/>
              </a:spcBef>
              <a:spcAft>
                <a:spcPct val="0"/>
              </a:spcAft>
              <a:defRPr sz="2400">
                <a:solidFill>
                  <a:schemeClr val="tx1"/>
                </a:solidFill>
                <a:latin typeface="Arial" charset="0"/>
                <a:ea typeface="ＭＳ Ｐゴシック" charset="0"/>
              </a:defRPr>
            </a:lvl6pPr>
            <a:lvl7pPr marL="914370" eaLnBrk="0" fontAlgn="base" hangingPunct="0">
              <a:spcBef>
                <a:spcPct val="0"/>
              </a:spcBef>
              <a:spcAft>
                <a:spcPct val="0"/>
              </a:spcAft>
              <a:defRPr sz="2400">
                <a:solidFill>
                  <a:schemeClr val="tx1"/>
                </a:solidFill>
                <a:latin typeface="Arial" charset="0"/>
                <a:ea typeface="ＭＳ Ｐゴシック" charset="0"/>
              </a:defRPr>
            </a:lvl7pPr>
            <a:lvl8pPr marL="1371556" eaLnBrk="0" fontAlgn="base" hangingPunct="0">
              <a:spcBef>
                <a:spcPct val="0"/>
              </a:spcBef>
              <a:spcAft>
                <a:spcPct val="0"/>
              </a:spcAft>
              <a:defRPr sz="2400">
                <a:solidFill>
                  <a:schemeClr val="tx1"/>
                </a:solidFill>
                <a:latin typeface="Arial" charset="0"/>
                <a:ea typeface="ＭＳ Ｐゴシック" charset="0"/>
              </a:defRPr>
            </a:lvl8pPr>
            <a:lvl9pPr marL="1828741" eaLnBrk="0" fontAlgn="base" hangingPunct="0">
              <a:spcBef>
                <a:spcPct val="0"/>
              </a:spcBef>
              <a:spcAft>
                <a:spcPct val="0"/>
              </a:spcAft>
              <a:defRPr sz="2400">
                <a:solidFill>
                  <a:schemeClr val="tx1"/>
                </a:solidFill>
                <a:latin typeface="Arial" charset="0"/>
                <a:ea typeface="ＭＳ Ｐゴシック" charset="0"/>
              </a:defRPr>
            </a:lvl9pPr>
          </a:lstStyle>
          <a:p>
            <a:fld id="{521BCDB0-AD08-8841-86B8-D0431BEB3D28}" type="slidenum">
              <a:rPr lang="en-US" sz="1200">
                <a:solidFill>
                  <a:prstClr val="black"/>
                </a:solidFill>
              </a:rPr>
              <a:pPr/>
              <a:t>1</a:t>
            </a:fld>
            <a:endParaRPr lang="en-US" sz="1200">
              <a:solidFill>
                <a:prstClr val="black"/>
              </a:solidFill>
            </a:endParaRPr>
          </a:p>
        </p:txBody>
      </p:sp>
      <p:sp>
        <p:nvSpPr>
          <p:cNvPr id="140291" name="Rectangle 2"/>
          <p:cNvSpPr>
            <a:spLocks noGrp="1" noRot="1" noChangeAspect="1" noChangeArrowheads="1"/>
          </p:cNvSpPr>
          <p:nvPr>
            <p:ph type="sldImg"/>
          </p:nvPr>
        </p:nvSpPr>
        <p:spPr>
          <a:solidFill>
            <a:srgbClr val="FFFFFF"/>
          </a:solidFill>
          <a:ln/>
        </p:spPr>
      </p:sp>
      <p:sp>
        <p:nvSpPr>
          <p:cNvPr id="140292"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454D546-E0ED-5F47-BC98-700BA0C02C6E}" type="slidenum">
              <a:rPr lang="en-US" sz="1200"/>
              <a:pPr/>
              <a:t>16</a:t>
            </a:fld>
            <a:endParaRPr lang="en-US" sz="1200"/>
          </a:p>
        </p:txBody>
      </p:sp>
      <p:sp>
        <p:nvSpPr>
          <p:cNvPr id="164867" name="Rectangle 2"/>
          <p:cNvSpPr>
            <a:spLocks noGrp="1" noRot="1" noChangeAspect="1" noChangeArrowheads="1"/>
          </p:cNvSpPr>
          <p:nvPr>
            <p:ph type="sldImg"/>
          </p:nvPr>
        </p:nvSpPr>
        <p:spPr>
          <a:solidFill>
            <a:srgbClr val="FFFFFF"/>
          </a:solidFill>
          <a:ln/>
        </p:spPr>
      </p:sp>
      <p:sp>
        <p:nvSpPr>
          <p:cNvPr id="16486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54F316C9-7221-C342-9356-C5D1BDE7E95D}" type="slidenum">
              <a:rPr lang="en-US" sz="1200"/>
              <a:pPr/>
              <a:t>20</a:t>
            </a:fld>
            <a:endParaRPr lang="en-US" sz="1200"/>
          </a:p>
        </p:txBody>
      </p:sp>
      <p:sp>
        <p:nvSpPr>
          <p:cNvPr id="169987" name="Rectangle 2"/>
          <p:cNvSpPr>
            <a:spLocks noGrp="1" noRot="1" noChangeAspect="1" noChangeArrowheads="1"/>
          </p:cNvSpPr>
          <p:nvPr>
            <p:ph type="sldImg"/>
          </p:nvPr>
        </p:nvSpPr>
        <p:spPr>
          <a:solidFill>
            <a:srgbClr val="FFFFFF"/>
          </a:solidFill>
          <a:ln/>
        </p:spPr>
      </p:sp>
      <p:sp>
        <p:nvSpPr>
          <p:cNvPr id="16998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John 13:37 </a:t>
            </a:r>
            <a:r>
              <a:rPr lang="ja-JP" altLang="en-US"/>
              <a:t>“</a:t>
            </a:r>
            <a:r>
              <a:rPr lang="en-US"/>
              <a:t>I will lay down my life you</a:t>
            </a:r>
            <a:r>
              <a:rPr lang="ja-JP" altLang="en-US"/>
              <a:t>”</a:t>
            </a:r>
            <a:r>
              <a:rPr lang="en-US"/>
              <a:t> (even if the others fail you)</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37E7AE7-F422-CD48-A515-22BAA57100B0}" type="slidenum">
              <a:rPr lang="en-US" sz="1200">
                <a:solidFill>
                  <a:srgbClr val="000000"/>
                </a:solidFill>
              </a:rPr>
              <a:pPr/>
              <a:t>21</a:t>
            </a:fld>
            <a:endParaRPr lang="en-US" sz="1200">
              <a:solidFill>
                <a:srgbClr val="000000"/>
              </a:solidFill>
            </a:endParaRPr>
          </a:p>
        </p:txBody>
      </p:sp>
      <p:sp>
        <p:nvSpPr>
          <p:cNvPr id="172035" name="Rectangle 2"/>
          <p:cNvSpPr>
            <a:spLocks noGrp="1" noRot="1" noChangeAspect="1" noChangeArrowheads="1"/>
          </p:cNvSpPr>
          <p:nvPr>
            <p:ph type="sldImg"/>
          </p:nvPr>
        </p:nvSpPr>
        <p:spPr>
          <a:solidFill>
            <a:srgbClr val="FFFFFF"/>
          </a:solidFill>
          <a:ln/>
        </p:spPr>
      </p:sp>
      <p:sp>
        <p:nvSpPr>
          <p:cNvPr id="172036"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6909D03-C2D6-8A45-B58C-DD5162E1A58E}" type="slidenum">
              <a:rPr lang="en-US" sz="1200"/>
              <a:pPr/>
              <a:t>22</a:t>
            </a:fld>
            <a:endParaRPr lang="en-US" sz="1200"/>
          </a:p>
        </p:txBody>
      </p:sp>
      <p:sp>
        <p:nvSpPr>
          <p:cNvPr id="174083" name="Rectangle 2"/>
          <p:cNvSpPr>
            <a:spLocks noGrp="1" noRot="1" noChangeAspect="1" noChangeArrowheads="1"/>
          </p:cNvSpPr>
          <p:nvPr>
            <p:ph type="sldImg"/>
          </p:nvPr>
        </p:nvSpPr>
        <p:spPr>
          <a:solidFill>
            <a:srgbClr val="FFFFFF"/>
          </a:solidFill>
          <a:ln/>
        </p:spPr>
      </p:sp>
      <p:sp>
        <p:nvSpPr>
          <p:cNvPr id="174084"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7069D77-00CA-B04D-8518-BD9DE5B7DADD}" type="slidenum">
              <a:rPr lang="en-US" sz="1200"/>
              <a:pPr/>
              <a:t>28</a:t>
            </a:fld>
            <a:endParaRPr lang="en-US" sz="1200"/>
          </a:p>
        </p:txBody>
      </p:sp>
      <p:sp>
        <p:nvSpPr>
          <p:cNvPr id="181251" name="Rectangle 2"/>
          <p:cNvSpPr>
            <a:spLocks noGrp="1" noRot="1" noChangeAspect="1" noChangeArrowheads="1"/>
          </p:cNvSpPr>
          <p:nvPr>
            <p:ph type="sldImg"/>
          </p:nvPr>
        </p:nvSpPr>
        <p:spPr>
          <a:solidFill>
            <a:srgbClr val="FFFFFF"/>
          </a:solidFill>
          <a:ln/>
        </p:spPr>
      </p:sp>
      <p:sp>
        <p:nvSpPr>
          <p:cNvPr id="181252"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666E056-D122-F549-8BC7-731A928B5267}" type="slidenum">
              <a:rPr lang="en-US" sz="1200">
                <a:solidFill>
                  <a:srgbClr val="000000"/>
                </a:solidFill>
              </a:rPr>
              <a:pPr/>
              <a:t>29</a:t>
            </a:fld>
            <a:endParaRPr lang="en-US" sz="1200">
              <a:solidFill>
                <a:srgbClr val="000000"/>
              </a:solidFill>
            </a:endParaRPr>
          </a:p>
        </p:txBody>
      </p:sp>
      <p:sp>
        <p:nvSpPr>
          <p:cNvPr id="183299" name="Rectangle 2"/>
          <p:cNvSpPr>
            <a:spLocks noGrp="1" noRot="1" noChangeAspect="1" noChangeArrowheads="1"/>
          </p:cNvSpPr>
          <p:nvPr>
            <p:ph type="sldImg"/>
          </p:nvPr>
        </p:nvSpPr>
        <p:spPr>
          <a:solidFill>
            <a:srgbClr val="FFFFFF"/>
          </a:solidFill>
          <a:ln/>
        </p:spPr>
      </p:sp>
      <p:sp>
        <p:nvSpPr>
          <p:cNvPr id="183300"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p:cNvSpPr>
          <p:nvPr>
            <p:ph type="sldImg"/>
          </p:nvPr>
        </p:nvSpPr>
        <p:spPr>
          <a:solidFill>
            <a:srgbClr val="FFFFFF"/>
          </a:solidFill>
          <a:ln/>
        </p:spPr>
      </p:sp>
      <p:sp>
        <p:nvSpPr>
          <p:cNvPr id="185347" name="Notes Placeholder 2"/>
          <p:cNvSpPr>
            <a:spLocks noGrp="1"/>
          </p:cNvSpPr>
          <p:nvPr>
            <p:ph type="body" idx="1"/>
          </p:nvPr>
        </p:nvSpPr>
        <p:spPr>
          <a:xfrm>
            <a:off x="0" y="0"/>
            <a:ext cx="0" cy="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822325" indent="-273050" eaLnBrk="1" hangingPunct="1">
              <a:spcBef>
                <a:spcPts val="1200"/>
              </a:spcBef>
            </a:pPr>
            <a:r>
              <a:rPr lang="en-US" sz="1100" b="1">
                <a:ea typeface="ＭＳ 明朝" charset="0"/>
                <a:cs typeface="ＭＳ 明朝" charset="0"/>
              </a:rPr>
              <a:t>• Love God</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Where it starts—and ends—is in our call to LOVE.  As Paul noted, </a:t>
            </a:r>
            <a:r>
              <a:rPr lang="ja-JP" altLang="en-US" b="1">
                <a:latin typeface="Times" charset="0"/>
              </a:rPr>
              <a:t>“</a:t>
            </a:r>
            <a:r>
              <a:rPr lang="en-US" altLang="ja-JP" b="1">
                <a:latin typeface="Times" charset="0"/>
              </a:rPr>
              <a:t>The greatest of these is love</a:t>
            </a:r>
            <a:r>
              <a:rPr lang="ja-JP" altLang="en-US" b="1">
                <a:latin typeface="Times" charset="0"/>
              </a:rPr>
              <a:t>”</a:t>
            </a:r>
            <a:r>
              <a:rPr lang="en-US" altLang="ja-JP" b="1">
                <a:latin typeface="Times" charset="0"/>
              </a:rPr>
              <a:t> (1 Cor. 13:13).  </a:t>
            </a:r>
            <a:endParaRPr lang="en-US" altLang="ja-JP" b="1"/>
          </a:p>
          <a:p>
            <a:pPr marL="822325" indent="-273050" eaLnBrk="1" hangingPunct="1">
              <a:spcBef>
                <a:spcPts val="1200"/>
              </a:spcBef>
              <a:spcAft>
                <a:spcPts val="300"/>
              </a:spcAft>
            </a:pPr>
            <a:r>
              <a:rPr lang="en-US" b="1">
                <a:latin typeface="Times" charset="0"/>
              </a:rPr>
              <a:t>What is the most important thing we do as a church?  It begins with loving the God who loves us.  </a:t>
            </a:r>
            <a:endParaRPr lang="en-US" b="1"/>
          </a:p>
          <a:p>
            <a:pPr marL="822325" indent="-273050" eaLnBrk="1" hangingPunct="1">
              <a:spcBef>
                <a:spcPts val="1200"/>
              </a:spcBef>
            </a:pPr>
            <a:r>
              <a:rPr lang="en-US" sz="1100" b="1">
                <a:ea typeface="ＭＳ 明朝" charset="0"/>
                <a:cs typeface="ＭＳ 明朝" charset="0"/>
              </a:rPr>
              <a:t>• Love Church</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Do you genuinely love him?  If you don</a:t>
            </a:r>
            <a:r>
              <a:rPr lang="ja-JP" altLang="en-US" b="1">
                <a:latin typeface="Times" charset="0"/>
              </a:rPr>
              <a:t>’</a:t>
            </a:r>
            <a:r>
              <a:rPr lang="en-US" altLang="ja-JP" b="1">
                <a:latin typeface="Times" charset="0"/>
              </a:rPr>
              <a:t>t, then nothing else you do counts, really.</a:t>
            </a:r>
            <a:endParaRPr lang="en-US" altLang="ja-JP" b="1"/>
          </a:p>
          <a:p>
            <a:pPr marL="822325" indent="-273050" eaLnBrk="1" hangingPunct="1">
              <a:spcBef>
                <a:spcPts val="1200"/>
              </a:spcBef>
              <a:spcAft>
                <a:spcPts val="300"/>
              </a:spcAft>
            </a:pPr>
            <a:r>
              <a:rPr lang="en-US" b="1">
                <a:latin typeface="Times" charset="0"/>
              </a:rPr>
              <a:t>The second thing He said right after this: to love your neighbor as yourself.  </a:t>
            </a:r>
            <a:endParaRPr lang="en-US" b="1"/>
          </a:p>
          <a:p>
            <a:pPr marL="822325" indent="-273050" eaLnBrk="1" hangingPunct="1">
              <a:spcBef>
                <a:spcPts val="1200"/>
              </a:spcBef>
            </a:pPr>
            <a:r>
              <a:rPr lang="en-US" sz="1100" b="1">
                <a:ea typeface="ＭＳ 明朝" charset="0"/>
                <a:cs typeface="ＭＳ 明朝" charset="0"/>
              </a:rPr>
              <a:t>• Love Nations</a:t>
            </a:r>
            <a:endParaRPr lang="en-US" b="1">
              <a:ea typeface="ＭＳ 明朝" charset="0"/>
              <a:cs typeface="ＭＳ 明朝" charset="0"/>
            </a:endParaRPr>
          </a:p>
          <a:p>
            <a:pPr marL="822325" indent="-273050" eaLnBrk="1" hangingPunct="1">
              <a:spcBef>
                <a:spcPts val="1200"/>
              </a:spcBef>
              <a:spcAft>
                <a:spcPts val="300"/>
              </a:spcAft>
            </a:pPr>
            <a:r>
              <a:rPr lang="en-US" b="1">
                <a:latin typeface="Times" charset="0"/>
              </a:rPr>
              <a:t>But who is your neighbor?  It starts right here in the body—to love the church—but then it extends from this </a:t>
            </a:r>
            <a:r>
              <a:rPr lang="ja-JP" altLang="en-US" b="1">
                <a:latin typeface="Times" charset="0"/>
              </a:rPr>
              <a:t>“</a:t>
            </a:r>
            <a:r>
              <a:rPr lang="en-US" altLang="ja-JP" b="1">
                <a:latin typeface="Times" charset="0"/>
              </a:rPr>
              <a:t>close neighbor</a:t>
            </a:r>
            <a:r>
              <a:rPr lang="ja-JP" altLang="en-US" b="1">
                <a:latin typeface="Times" charset="0"/>
              </a:rPr>
              <a:t>”</a:t>
            </a:r>
            <a:r>
              <a:rPr lang="en-US" altLang="ja-JP" b="1">
                <a:latin typeface="Times" charset="0"/>
              </a:rPr>
              <a:t> to those who are out of the reach of this fellowship where we love the nations.  Our leadership is committed to make all that we do revolve around one of these three priorities.</a:t>
            </a:r>
            <a:endParaRPr lang="en-US" altLang="ja-JP" b="1"/>
          </a:p>
          <a:p>
            <a:pPr marL="822325" indent="-273050" eaLnBrk="1" hangingPunct="1"/>
            <a:endParaRPr lang="en-US"/>
          </a:p>
        </p:txBody>
      </p:sp>
      <p:sp>
        <p:nvSpPr>
          <p:cNvPr id="1853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a:fld id="{3110C517-81C7-0247-8FB6-DAAEE2777EB5}" type="slidenum">
              <a:rPr lang="en-US" sz="1200">
                <a:solidFill>
                  <a:srgbClr val="000000"/>
                </a:solidFill>
                <a:latin typeface="Times New Roman" charset="0"/>
              </a:rPr>
              <a:pPr algn="r"/>
              <a:t>30</a:t>
            </a:fld>
            <a:endParaRPr lang="en-US" sz="1200">
              <a:solidFill>
                <a:srgbClr val="000000"/>
              </a:solidFill>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3F07C3A-C914-984E-AB03-123C9B3263A4}" type="slidenum">
              <a:rPr lang="en-US" sz="1200">
                <a:solidFill>
                  <a:srgbClr val="000000"/>
                </a:solidFill>
              </a:rPr>
              <a:pPr/>
              <a:t>32</a:t>
            </a:fld>
            <a:endParaRPr lang="en-US" sz="1200">
              <a:solidFill>
                <a:srgbClr val="000000"/>
              </a:solidFill>
            </a:endParaRPr>
          </a:p>
        </p:txBody>
      </p:sp>
      <p:sp>
        <p:nvSpPr>
          <p:cNvPr id="188419" name="Rectangle 2"/>
          <p:cNvSpPr>
            <a:spLocks noGrp="1" noRot="1" noChangeAspect="1" noChangeArrowheads="1"/>
          </p:cNvSpPr>
          <p:nvPr>
            <p:ph type="sldImg"/>
          </p:nvPr>
        </p:nvSpPr>
        <p:spPr>
          <a:solidFill>
            <a:srgbClr val="FFFFFF"/>
          </a:solidFill>
          <a:ln/>
        </p:spPr>
      </p:sp>
      <p:sp>
        <p:nvSpPr>
          <p:cNvPr id="188420"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502A5C4-39EF-E74E-82A0-DB8B6232D4CE}" type="slidenum">
              <a:rPr lang="en-US" sz="1200"/>
              <a:pPr/>
              <a:t>36</a:t>
            </a:fld>
            <a:endParaRPr lang="en-US" sz="1200"/>
          </a:p>
        </p:txBody>
      </p:sp>
      <p:sp>
        <p:nvSpPr>
          <p:cNvPr id="193539" name="Rectangle 2"/>
          <p:cNvSpPr>
            <a:spLocks noGrp="1" noRot="1" noChangeAspect="1" noChangeArrowheads="1"/>
          </p:cNvSpPr>
          <p:nvPr>
            <p:ph type="sldImg"/>
          </p:nvPr>
        </p:nvSpPr>
        <p:spPr>
          <a:solidFill>
            <a:srgbClr val="FFFFFF"/>
          </a:solidFill>
          <a:ln/>
        </p:spPr>
      </p:sp>
      <p:sp>
        <p:nvSpPr>
          <p:cNvPr id="193540"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98D8AD-336B-364F-8806-D24FE05F0563}" type="slidenum">
              <a:rPr lang="en-US" sz="1200"/>
              <a:pPr/>
              <a:t>37</a:t>
            </a:fld>
            <a:endParaRPr lang="en-US" sz="1200"/>
          </a:p>
        </p:txBody>
      </p:sp>
      <p:sp>
        <p:nvSpPr>
          <p:cNvPr id="195587" name="Rectangle 2"/>
          <p:cNvSpPr>
            <a:spLocks noGrp="1" noRot="1" noChangeAspect="1" noChangeArrowheads="1"/>
          </p:cNvSpPr>
          <p:nvPr>
            <p:ph type="sldImg"/>
          </p:nvPr>
        </p:nvSpPr>
        <p:spPr>
          <a:solidFill>
            <a:srgbClr val="FFFFFF"/>
          </a:solidFill>
          <a:ln/>
        </p:spPr>
      </p:sp>
      <p:sp>
        <p:nvSpPr>
          <p:cNvPr id="195588"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2B47EB-12A5-8A4A-985E-61262361F6B0}" type="slidenum">
              <a:rPr lang="en-US" sz="1200"/>
              <a:pPr/>
              <a:t>7</a:t>
            </a:fld>
            <a:endParaRPr lang="en-US" sz="1200"/>
          </a:p>
        </p:txBody>
      </p:sp>
      <p:sp>
        <p:nvSpPr>
          <p:cNvPr id="147459" name="Rectangle 2"/>
          <p:cNvSpPr>
            <a:spLocks noGrp="1" noRot="1" noChangeAspect="1" noChangeArrowheads="1"/>
          </p:cNvSpPr>
          <p:nvPr>
            <p:ph type="sldImg"/>
          </p:nvPr>
        </p:nvSpPr>
        <p:spPr>
          <a:solidFill>
            <a:srgbClr val="FFFFFF"/>
          </a:solidFill>
          <a:ln/>
        </p:spPr>
      </p:sp>
      <p:sp>
        <p:nvSpPr>
          <p:cNvPr id="147460"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17461C1C-F5E8-D642-A6CB-488E09E06C1A}" type="slidenum">
              <a:rPr lang="en-US" sz="1200"/>
              <a:pPr/>
              <a:t>38</a:t>
            </a:fld>
            <a:endParaRPr lang="en-US" sz="1200"/>
          </a:p>
        </p:txBody>
      </p:sp>
      <p:sp>
        <p:nvSpPr>
          <p:cNvPr id="197635" name="Rectangle 2"/>
          <p:cNvSpPr>
            <a:spLocks noGrp="1" noRot="1" noChangeAspect="1" noChangeArrowheads="1"/>
          </p:cNvSpPr>
          <p:nvPr>
            <p:ph type="sldImg"/>
          </p:nvPr>
        </p:nvSpPr>
        <p:spPr>
          <a:solidFill>
            <a:srgbClr val="FFFFFF"/>
          </a:solidFill>
          <a:ln/>
        </p:spPr>
      </p:sp>
      <p:sp>
        <p:nvSpPr>
          <p:cNvPr id="197636"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C01CEE93-97B2-BF4A-9D64-AAE8012C799D}" type="slidenum">
              <a:rPr lang="en-US" sz="1200"/>
              <a:pPr/>
              <a:t>39</a:t>
            </a:fld>
            <a:endParaRPr lang="en-US" sz="1200"/>
          </a:p>
        </p:txBody>
      </p:sp>
      <p:sp>
        <p:nvSpPr>
          <p:cNvPr id="199683" name="Rectangle 2"/>
          <p:cNvSpPr>
            <a:spLocks noGrp="1" noRot="1" noChangeAspect="1" noChangeArrowheads="1"/>
          </p:cNvSpPr>
          <p:nvPr>
            <p:ph type="sldImg"/>
          </p:nvPr>
        </p:nvSpPr>
        <p:spPr>
          <a:solidFill>
            <a:srgbClr val="FFFFFF"/>
          </a:solidFill>
          <a:ln/>
        </p:spPr>
      </p:sp>
      <p:sp>
        <p:nvSpPr>
          <p:cNvPr id="199684"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2AE8922-D3BA-874F-858E-C0F37FCC646E}" type="slidenum">
              <a:rPr lang="en-US" sz="1200"/>
              <a:pPr/>
              <a:t>48</a:t>
            </a:fld>
            <a:endParaRPr lang="en-US" sz="1200"/>
          </a:p>
        </p:txBody>
      </p:sp>
      <p:sp>
        <p:nvSpPr>
          <p:cNvPr id="209923" name="Rectangle 2"/>
          <p:cNvSpPr>
            <a:spLocks noGrp="1" noRot="1" noChangeAspect="1" noChangeArrowheads="1"/>
          </p:cNvSpPr>
          <p:nvPr>
            <p:ph type="sldImg"/>
          </p:nvPr>
        </p:nvSpPr>
        <p:spPr>
          <a:solidFill>
            <a:srgbClr val="FFFFFF"/>
          </a:solidFill>
          <a:ln/>
        </p:spPr>
      </p:sp>
      <p:sp>
        <p:nvSpPr>
          <p:cNvPr id="209924"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69C49D9E-6BB6-A04D-BC8D-F21519737AE0}" type="slidenum">
              <a:rPr lang="en-US" sz="1200"/>
              <a:pPr/>
              <a:t>51</a:t>
            </a:fld>
            <a:endParaRPr lang="en-US" sz="1200"/>
          </a:p>
        </p:txBody>
      </p:sp>
      <p:sp>
        <p:nvSpPr>
          <p:cNvPr id="214019" name="Rectangle 2"/>
          <p:cNvSpPr>
            <a:spLocks noGrp="1" noRot="1" noChangeAspect="1" noChangeArrowheads="1"/>
          </p:cNvSpPr>
          <p:nvPr>
            <p:ph type="sldImg"/>
          </p:nvPr>
        </p:nvSpPr>
        <p:spPr>
          <a:solidFill>
            <a:srgbClr val="FFFFFF"/>
          </a:solidFill>
          <a:ln/>
        </p:spPr>
      </p:sp>
      <p:sp>
        <p:nvSpPr>
          <p:cNvPr id="214020"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a:spcBef>
                <a:spcPct val="0"/>
              </a:spcBef>
            </a:pPr>
            <a:endParaRPr lang="en-US" sz="2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26" indent="-285741" eaLnBrk="0" hangingPunct="0">
              <a:defRPr sz="2400">
                <a:solidFill>
                  <a:schemeClr val="tx1"/>
                </a:solidFill>
                <a:latin typeface="Times New Roman" charset="0"/>
                <a:ea typeface="ＭＳ Ｐゴシック" charset="0"/>
              </a:defRPr>
            </a:lvl2pPr>
            <a:lvl3pPr marL="1142963" indent="-228593" eaLnBrk="0" hangingPunct="0">
              <a:defRPr sz="2400">
                <a:solidFill>
                  <a:schemeClr val="tx1"/>
                </a:solidFill>
                <a:latin typeface="Times New Roman" charset="0"/>
                <a:ea typeface="ＭＳ Ｐゴシック" charset="0"/>
              </a:defRPr>
            </a:lvl3pPr>
            <a:lvl4pPr marL="1600148" indent="-228593" eaLnBrk="0" hangingPunct="0">
              <a:defRPr sz="2400">
                <a:solidFill>
                  <a:schemeClr val="tx1"/>
                </a:solidFill>
                <a:latin typeface="Times New Roman" charset="0"/>
                <a:ea typeface="ＭＳ Ｐゴシック" charset="0"/>
              </a:defRPr>
            </a:lvl4pPr>
            <a:lvl5pPr marL="2057333" indent="-228593" eaLnBrk="0" hangingPunct="0">
              <a:defRPr sz="2400">
                <a:solidFill>
                  <a:schemeClr val="tx1"/>
                </a:solidFill>
                <a:latin typeface="Times New Roman" charset="0"/>
                <a:ea typeface="ＭＳ Ｐゴシック" charset="0"/>
              </a:defRPr>
            </a:lvl5pPr>
            <a:lvl6pPr marL="2514518" indent="-228593" eaLnBrk="0" fontAlgn="base" hangingPunct="0">
              <a:spcBef>
                <a:spcPct val="0"/>
              </a:spcBef>
              <a:spcAft>
                <a:spcPct val="0"/>
              </a:spcAft>
              <a:defRPr sz="2400">
                <a:solidFill>
                  <a:schemeClr val="tx1"/>
                </a:solidFill>
                <a:latin typeface="Times New Roman" charset="0"/>
                <a:ea typeface="ＭＳ Ｐゴシック" charset="0"/>
              </a:defRPr>
            </a:lvl6pPr>
            <a:lvl7pPr marL="2971703" indent="-228593" eaLnBrk="0" fontAlgn="base" hangingPunct="0">
              <a:spcBef>
                <a:spcPct val="0"/>
              </a:spcBef>
              <a:spcAft>
                <a:spcPct val="0"/>
              </a:spcAft>
              <a:defRPr sz="2400">
                <a:solidFill>
                  <a:schemeClr val="tx1"/>
                </a:solidFill>
                <a:latin typeface="Times New Roman" charset="0"/>
                <a:ea typeface="ＭＳ Ｐゴシック" charset="0"/>
              </a:defRPr>
            </a:lvl7pPr>
            <a:lvl8pPr marL="3428888" indent="-228593" eaLnBrk="0" fontAlgn="base" hangingPunct="0">
              <a:spcBef>
                <a:spcPct val="0"/>
              </a:spcBef>
              <a:spcAft>
                <a:spcPct val="0"/>
              </a:spcAft>
              <a:defRPr sz="2400">
                <a:solidFill>
                  <a:schemeClr val="tx1"/>
                </a:solidFill>
                <a:latin typeface="Times New Roman" charset="0"/>
                <a:ea typeface="ＭＳ Ｐゴシック" charset="0"/>
              </a:defRPr>
            </a:lvl8pPr>
            <a:lvl9pPr marL="3886073" indent="-22859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52</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2545539A-68E5-9C4C-8F98-89764A06B74E}" type="slidenum">
              <a:rPr lang="en-US" sz="1200"/>
              <a:pPr/>
              <a:t>8</a:t>
            </a:fld>
            <a:endParaRPr lang="en-US" sz="1200"/>
          </a:p>
        </p:txBody>
      </p:sp>
      <p:sp>
        <p:nvSpPr>
          <p:cNvPr id="149507" name="Rectangle 1026"/>
          <p:cNvSpPr>
            <a:spLocks noGrp="1" noRot="1" noChangeAspect="1" noChangeArrowheads="1"/>
          </p:cNvSpPr>
          <p:nvPr>
            <p:ph type="sldImg"/>
          </p:nvPr>
        </p:nvSpPr>
        <p:spPr>
          <a:solidFill>
            <a:srgbClr val="FFFFFF"/>
          </a:solidFill>
          <a:ln/>
        </p:spPr>
      </p:sp>
      <p:sp>
        <p:nvSpPr>
          <p:cNvPr id="149508" name="Rectangle 1027"/>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D19035AC-315B-834F-B573-EEFF4DF38B42}" type="slidenum">
              <a:rPr lang="en-US" sz="1200"/>
              <a:pPr/>
              <a:t>10</a:t>
            </a:fld>
            <a:endParaRPr lang="en-US" sz="1200"/>
          </a:p>
        </p:txBody>
      </p:sp>
      <p:sp>
        <p:nvSpPr>
          <p:cNvPr id="152579" name="Rectangle 2"/>
          <p:cNvSpPr>
            <a:spLocks noGrp="1" noRot="1" noChangeAspect="1" noChangeArrowheads="1"/>
          </p:cNvSpPr>
          <p:nvPr>
            <p:ph type="sldImg"/>
          </p:nvPr>
        </p:nvSpPr>
        <p:spPr>
          <a:solidFill>
            <a:srgbClr val="FFFFFF"/>
          </a:solidFill>
          <a:ln/>
        </p:spPr>
      </p:sp>
      <p:sp>
        <p:nvSpPr>
          <p:cNvPr id="15258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3A80C876-0EEB-7740-9268-D7943A77C7EF}" type="slidenum">
              <a:rPr lang="en-US" sz="1200"/>
              <a:pPr/>
              <a:t>11</a:t>
            </a:fld>
            <a:endParaRPr lang="en-US" sz="1200"/>
          </a:p>
        </p:txBody>
      </p:sp>
      <p:sp>
        <p:nvSpPr>
          <p:cNvPr id="154627" name="Rectangle 2"/>
          <p:cNvSpPr>
            <a:spLocks noGrp="1" noRot="1" noChangeAspect="1" noChangeArrowheads="1"/>
          </p:cNvSpPr>
          <p:nvPr>
            <p:ph type="sldImg"/>
          </p:nvPr>
        </p:nvSpPr>
        <p:spPr>
          <a:solidFill>
            <a:srgbClr val="FFFFFF"/>
          </a:solidFill>
          <a:ln/>
        </p:spPr>
      </p:sp>
      <p:sp>
        <p:nvSpPr>
          <p:cNvPr id="154628"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4FE5C77C-B70A-BF4B-9FDC-DA163C1F9C56}" type="slidenum">
              <a:rPr lang="en-US" sz="1200"/>
              <a:pPr/>
              <a:t>12</a:t>
            </a:fld>
            <a:endParaRPr lang="en-US" sz="1200"/>
          </a:p>
        </p:txBody>
      </p:sp>
      <p:sp>
        <p:nvSpPr>
          <p:cNvPr id="156675" name="Rectangle 2"/>
          <p:cNvSpPr>
            <a:spLocks noGrp="1" noRot="1" noChangeAspect="1" noChangeArrowheads="1"/>
          </p:cNvSpPr>
          <p:nvPr>
            <p:ph type="sldImg"/>
          </p:nvPr>
        </p:nvSpPr>
        <p:spPr>
          <a:solidFill>
            <a:srgbClr val="FFFFFF"/>
          </a:solidFill>
          <a:ln/>
        </p:spPr>
      </p:sp>
      <p:sp>
        <p:nvSpPr>
          <p:cNvPr id="156676"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F17AD07D-B6E0-5E40-B75F-79A1B85EC588}" type="slidenum">
              <a:rPr lang="en-US" sz="1200"/>
              <a:pPr/>
              <a:t>13</a:t>
            </a:fld>
            <a:endParaRPr lang="en-US" sz="1200"/>
          </a:p>
        </p:txBody>
      </p:sp>
      <p:sp>
        <p:nvSpPr>
          <p:cNvPr id="158723" name="Rectangle 2"/>
          <p:cNvSpPr>
            <a:spLocks noGrp="1" noRot="1" noChangeAspect="1" noChangeArrowheads="1"/>
          </p:cNvSpPr>
          <p:nvPr>
            <p:ph type="sldImg"/>
          </p:nvPr>
        </p:nvSpPr>
        <p:spPr>
          <a:solidFill>
            <a:srgbClr val="FFFFFF"/>
          </a:solidFill>
          <a:ln/>
        </p:spPr>
      </p:sp>
      <p:sp>
        <p:nvSpPr>
          <p:cNvPr id="158724"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A29E3A0B-AF4F-8147-9436-FE0E55A6A50B}" type="slidenum">
              <a:rPr lang="en-US" sz="1200"/>
              <a:pPr/>
              <a:t>14</a:t>
            </a:fld>
            <a:endParaRPr lang="en-US" sz="1200"/>
          </a:p>
        </p:txBody>
      </p:sp>
      <p:sp>
        <p:nvSpPr>
          <p:cNvPr id="160771" name="Rectangle 2"/>
          <p:cNvSpPr>
            <a:spLocks noGrp="1" noRot="1" noChangeAspect="1" noChangeArrowheads="1"/>
          </p:cNvSpPr>
          <p:nvPr>
            <p:ph type="sldImg"/>
          </p:nvPr>
        </p:nvSpPr>
        <p:spPr>
          <a:solidFill>
            <a:srgbClr val="FFFFFF"/>
          </a:solidFill>
          <a:ln/>
        </p:spPr>
      </p:sp>
      <p:sp>
        <p:nvSpPr>
          <p:cNvPr id="160772" name="Rectangle 3"/>
          <p:cNvSpPr>
            <a:spLocks noChangeArrowheads="1"/>
          </p:cNvSpPr>
          <p:nvPr>
            <p:ph type="body" idx="1"/>
          </p:nvPr>
        </p:nvSpPr>
        <p:spPr>
          <a:solidFill>
            <a:srgbClr val="FFFFFF"/>
          </a:solidFill>
          <a:ln>
            <a:solidFill>
              <a:srgbClr val="000000"/>
            </a:solidFill>
            <a:miter lim="800000"/>
            <a:headEnd/>
            <a:tailEnd/>
          </a:ln>
          <a:extLs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fld id="{84D0A3C0-7402-3B4F-B3BA-69B8DDFF0D46}" type="slidenum">
              <a:rPr lang="en-US" sz="1200"/>
              <a:pPr/>
              <a:t>15</a:t>
            </a:fld>
            <a:endParaRPr lang="en-US" sz="1200"/>
          </a:p>
        </p:txBody>
      </p:sp>
      <p:sp>
        <p:nvSpPr>
          <p:cNvPr id="162819" name="Rectangle 2"/>
          <p:cNvSpPr>
            <a:spLocks noGrp="1" noRot="1" noChangeAspect="1" noChangeArrowheads="1"/>
          </p:cNvSpPr>
          <p:nvPr>
            <p:ph type="sldImg"/>
          </p:nvPr>
        </p:nvSpPr>
        <p:spPr>
          <a:solidFill>
            <a:srgbClr val="FFFFFF"/>
          </a:solidFill>
          <a:ln/>
        </p:spPr>
      </p:sp>
      <p:sp>
        <p:nvSpPr>
          <p:cNvPr id="162820" name="Rectangle 3"/>
          <p:cNvSpPr>
            <a:spLocks noChangeArrowheads="1"/>
          </p:cNvSpPr>
          <p:nvPr>
            <p:ph type="body" idx="1"/>
          </p:nvPr>
        </p:nvSpPr>
        <p:spPr>
          <a:solidFill>
            <a:srgbClr val="FFFFFF"/>
          </a:solidFill>
          <a:ln>
            <a:solidFill>
              <a:srgbClr val="000000"/>
            </a:solidFill>
            <a:miter lim="800000"/>
            <a:headEnd/>
            <a:tailEnd/>
          </a:ln>
        </p:spPr>
        <p:txBody>
          <a:bodyPr/>
          <a:lstStyle/>
          <a:p>
            <a:pPr eaLnBrk="1" hangingPunct="1"/>
            <a:r>
              <a:rPr lang="en-US"/>
              <a:t>http://perso.wanadoo.fr/saint.pierre/pagesan/alapparition_au_lac.html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74597" name="Rectangle 5"/>
          <p:cNvSpPr>
            <a:spLocks noGrp="1" noChangeArrowheads="1"/>
          </p:cNvSpPr>
          <p:nvPr>
            <p:ph type="ctrTitle" sz="quarter"/>
          </p:nvPr>
        </p:nvSpPr>
        <p:spPr>
          <a:xfrm>
            <a:off x="2362200" y="1828800"/>
            <a:ext cx="6096000" cy="969963"/>
          </a:xfrm>
          <a:effectLst>
            <a:outerShdw blurRad="68580" dist="38099" dir="2700000" algn="ctr" rotWithShape="0">
              <a:srgbClr val="000000">
                <a:alpha val="75000"/>
              </a:srgbClr>
            </a:outerShdw>
          </a:effectLst>
        </p:spPr>
        <p:txBody>
          <a:bodyPr lIns="91440" tIns="45720" rIns="91440" bIns="45720" anchorCtr="1"/>
          <a:lstStyle>
            <a:lvl1pPr algn="ctr">
              <a:defRPr/>
            </a:lvl1pPr>
          </a:lstStyle>
          <a:p>
            <a:pPr lvl="0"/>
            <a:r>
              <a:rPr lang="en-US" noProof="0" smtClean="0"/>
              <a:t>Click to edit Master title style</a:t>
            </a:r>
          </a:p>
        </p:txBody>
      </p:sp>
      <p:sp>
        <p:nvSpPr>
          <p:cNvPr id="1774598" name="Rectangle 6"/>
          <p:cNvSpPr>
            <a:spLocks noGrp="1" noChangeArrowheads="1"/>
          </p:cNvSpPr>
          <p:nvPr>
            <p:ph type="subTitle" sz="quarter" idx="1"/>
          </p:nvPr>
        </p:nvSpPr>
        <p:spPr>
          <a:xfrm>
            <a:off x="2362200" y="2895600"/>
            <a:ext cx="6096000" cy="990600"/>
          </a:xfrm>
          <a:effectLst>
            <a:outerShdw blurRad="68580" dist="38099" dir="2700000" algn="ctr" rotWithShape="0">
              <a:srgbClr val="000000">
                <a:alpha val="75000"/>
              </a:srgbClr>
            </a:outerShdw>
          </a:effectLst>
        </p:spPr>
        <p:txBody>
          <a:bodyPr lIns="91440" tIns="45720" rIns="91440" bIns="45720" anchor="ctr" anchorCtr="1"/>
          <a:lstStyle>
            <a:lvl1pPr marL="0" indent="0" algn="ctr">
              <a:buFont typeface="Wingdings" charset="0"/>
              <a:buNone/>
              <a:defRPr sz="3400"/>
            </a:lvl1pPr>
          </a:lstStyle>
          <a:p>
            <a:pPr lvl="0"/>
            <a:r>
              <a:rPr lang="en-US" noProof="0" smtClean="0"/>
              <a:t>Click to edit Master subtitle style</a:t>
            </a:r>
          </a:p>
        </p:txBody>
      </p:sp>
      <p:sp>
        <p:nvSpPr>
          <p:cNvPr id="4" name="Rectangle 2"/>
          <p:cNvSpPr>
            <a:spLocks noGrp="1" noChangeArrowheads="1"/>
          </p:cNvSpPr>
          <p:nvPr>
            <p:ph type="dt" sz="quarter" idx="10"/>
          </p:nvPr>
        </p:nvSpPr>
        <p:spPr>
          <a:xfrm>
            <a:off x="685800" y="6400800"/>
            <a:ext cx="2209800" cy="457200"/>
          </a:xfrm>
        </p:spPr>
        <p:txBody>
          <a:bodyPr anchor="ctr"/>
          <a:lstStyle>
            <a:lvl1pPr>
              <a:defRPr>
                <a:solidFill>
                  <a:schemeClr val="bg1"/>
                </a:solidFill>
              </a:defRPr>
            </a:lvl1pPr>
          </a:lstStyle>
          <a:p>
            <a:pPr>
              <a:defRPr/>
            </a:pPr>
            <a:endParaRPr lang="en-US"/>
          </a:p>
        </p:txBody>
      </p:sp>
      <p:sp>
        <p:nvSpPr>
          <p:cNvPr id="5" name="Rectangle 3"/>
          <p:cNvSpPr>
            <a:spLocks noGrp="1" noChangeArrowheads="1"/>
          </p:cNvSpPr>
          <p:nvPr>
            <p:ph type="ftr" sz="quarter" idx="11"/>
          </p:nvPr>
        </p:nvSpPr>
        <p:spPr>
          <a:xfrm>
            <a:off x="2971800" y="6400800"/>
            <a:ext cx="3429000" cy="457200"/>
          </a:xfrm>
        </p:spPr>
        <p:txBody>
          <a:bodyPr anchor="ctr"/>
          <a:lstStyle>
            <a:lvl1pPr>
              <a:defRPr>
                <a:solidFill>
                  <a:schemeClr val="bg1"/>
                </a:solidFill>
              </a:defRPr>
            </a:lvl1pPr>
          </a:lstStyle>
          <a:p>
            <a:pPr>
              <a:defRPr/>
            </a:pPr>
            <a:endParaRPr lang="en-US"/>
          </a:p>
        </p:txBody>
      </p:sp>
      <p:sp>
        <p:nvSpPr>
          <p:cNvPr id="6" name="Rectangle 4"/>
          <p:cNvSpPr>
            <a:spLocks noGrp="1" noChangeArrowheads="1"/>
          </p:cNvSpPr>
          <p:nvPr>
            <p:ph type="sldNum" sz="quarter" idx="12"/>
          </p:nvPr>
        </p:nvSpPr>
        <p:spPr>
          <a:xfrm>
            <a:off x="6553200" y="6400800"/>
            <a:ext cx="1917700" cy="457200"/>
          </a:xfrm>
        </p:spPr>
        <p:txBody>
          <a:bodyPr anchor="ctr"/>
          <a:lstStyle>
            <a:lvl1pPr>
              <a:defRPr>
                <a:solidFill>
                  <a:schemeClr val="bg1"/>
                </a:solidFill>
              </a:defRPr>
            </a:lvl1pPr>
          </a:lstStyle>
          <a:p>
            <a:fld id="{D9069D99-5142-0942-B748-43496856E04D}" type="slidenum">
              <a:rPr lang="en-US"/>
              <a:pPr/>
              <a:t>‹#›</a:t>
            </a:fld>
            <a:endParaRPr lang="en-US"/>
          </a:p>
        </p:txBody>
      </p:sp>
    </p:spTree>
    <p:extLst>
      <p:ext uri="{BB962C8B-B14F-4D97-AF65-F5344CB8AC3E}">
        <p14:creationId xmlns:p14="http://schemas.microsoft.com/office/powerpoint/2010/main" val="2294543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E1D2013-9C37-2640-A8FE-AC413ECD37C7}" type="slidenum">
              <a:rPr lang="en-US"/>
              <a:pPr/>
              <a:t>‹#›</a:t>
            </a:fld>
            <a:endParaRPr lang="en-US"/>
          </a:p>
        </p:txBody>
      </p:sp>
    </p:spTree>
    <p:extLst>
      <p:ext uri="{BB962C8B-B14F-4D97-AF65-F5344CB8AC3E}">
        <p14:creationId xmlns:p14="http://schemas.microsoft.com/office/powerpoint/2010/main" val="6620184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defTabSz="914400" eaLnBrk="0" hangingPunct="0">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3" name="Rectangle 1029"/>
          <p:cNvSpPr>
            <a:spLocks noGrp="1" noChangeArrowheads="1"/>
          </p:cNvSpPr>
          <p:nvPr>
            <p:ph type="ftr" sz="quarter" idx="11"/>
          </p:nvPr>
        </p:nvSpPr>
        <p:spPr/>
        <p:txBody>
          <a:bodyPr/>
          <a:lstStyle>
            <a:lvl1pPr defTabSz="914400" eaLnBrk="0" hangingPunct="0">
              <a:defRPr>
                <a:latin typeface="Arial" pitchFamily="-105" charset="0"/>
                <a:ea typeface="ＭＳ Ｐゴシック" pitchFamily="-105" charset="-128"/>
                <a:cs typeface="ＭＳ Ｐゴシック" pitchFamily="-105" charset="-128"/>
              </a:defRPr>
            </a:lvl1pPr>
          </a:lstStyle>
          <a:p>
            <a:pPr>
              <a:defRPr/>
            </a:pPr>
            <a:endParaRPr lang="en-US"/>
          </a:p>
        </p:txBody>
      </p:sp>
      <p:sp>
        <p:nvSpPr>
          <p:cNvPr id="4" name="Rectangle 1030"/>
          <p:cNvSpPr>
            <a:spLocks noGrp="1" noChangeArrowheads="1"/>
          </p:cNvSpPr>
          <p:nvPr>
            <p:ph type="sldNum" sz="quarter" idx="12"/>
          </p:nvPr>
        </p:nvSpPr>
        <p:spPr/>
        <p:txBody>
          <a:bodyPr/>
          <a:lstStyle>
            <a:lvl1pPr eaLnBrk="0" hangingPunct="0">
              <a:defRPr/>
            </a:lvl1pPr>
          </a:lstStyle>
          <a:p>
            <a:fld id="{A18D6227-AA22-104F-93C5-F8B3381A4524}" type="slidenum">
              <a:rPr lang="en-US"/>
              <a:pPr/>
              <a:t>‹#›</a:t>
            </a:fld>
            <a:endParaRPr lang="en-US"/>
          </a:p>
        </p:txBody>
      </p:sp>
    </p:spTree>
    <p:extLst>
      <p:ext uri="{BB962C8B-B14F-4D97-AF65-F5344CB8AC3E}">
        <p14:creationId xmlns:p14="http://schemas.microsoft.com/office/powerpoint/2010/main" val="126865440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016B4E-DD4B-8647-9F61-8603177CA3DA}" type="slidenum">
              <a:rPr lang="en-US"/>
              <a:pPr/>
              <a:t>‹#›</a:t>
            </a:fld>
            <a:endParaRPr lang="en-US"/>
          </a:p>
        </p:txBody>
      </p:sp>
    </p:spTree>
    <p:extLst>
      <p:ext uri="{BB962C8B-B14F-4D97-AF65-F5344CB8AC3E}">
        <p14:creationId xmlns:p14="http://schemas.microsoft.com/office/powerpoint/2010/main" val="39770132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C7EC86C-C70C-B146-B7EE-FFFD14864698}" type="slidenum">
              <a:rPr lang="en-US"/>
              <a:pPr/>
              <a:t>‹#›</a:t>
            </a:fld>
            <a:endParaRPr lang="en-US"/>
          </a:p>
        </p:txBody>
      </p:sp>
    </p:spTree>
    <p:extLst>
      <p:ext uri="{BB962C8B-B14F-4D97-AF65-F5344CB8AC3E}">
        <p14:creationId xmlns:p14="http://schemas.microsoft.com/office/powerpoint/2010/main" val="236563186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CD265C-CFF3-9E44-9589-2C563B89B057}" type="slidenum">
              <a:rPr lang="en-US"/>
              <a:pPr/>
              <a:t>‹#›</a:t>
            </a:fld>
            <a:endParaRPr lang="en-US"/>
          </a:p>
        </p:txBody>
      </p:sp>
    </p:spTree>
    <p:extLst>
      <p:ext uri="{BB962C8B-B14F-4D97-AF65-F5344CB8AC3E}">
        <p14:creationId xmlns:p14="http://schemas.microsoft.com/office/powerpoint/2010/main" val="10539679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9843FC4-3911-5A4F-8AC6-5AAC4AABD439}" type="slidenum">
              <a:rPr lang="en-US"/>
              <a:pPr/>
              <a:t>‹#›</a:t>
            </a:fld>
            <a:endParaRPr lang="en-US"/>
          </a:p>
        </p:txBody>
      </p:sp>
    </p:spTree>
    <p:extLst>
      <p:ext uri="{BB962C8B-B14F-4D97-AF65-F5344CB8AC3E}">
        <p14:creationId xmlns:p14="http://schemas.microsoft.com/office/powerpoint/2010/main" val="1013963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F25E9403-0225-8442-BEBE-4B9272727256}" type="slidenum">
              <a:rPr lang="en-US"/>
              <a:pPr/>
              <a:t>‹#›</a:t>
            </a:fld>
            <a:endParaRPr lang="en-US"/>
          </a:p>
        </p:txBody>
      </p:sp>
    </p:spTree>
    <p:extLst>
      <p:ext uri="{BB962C8B-B14F-4D97-AF65-F5344CB8AC3E}">
        <p14:creationId xmlns:p14="http://schemas.microsoft.com/office/powerpoint/2010/main" val="8846384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F5B0C6C2-8682-B443-8C48-012B008E4531}" type="slidenum">
              <a:rPr lang="en-US"/>
              <a:pPr/>
              <a:t>‹#›</a:t>
            </a:fld>
            <a:endParaRPr lang="en-US"/>
          </a:p>
        </p:txBody>
      </p:sp>
    </p:spTree>
    <p:extLst>
      <p:ext uri="{BB962C8B-B14F-4D97-AF65-F5344CB8AC3E}">
        <p14:creationId xmlns:p14="http://schemas.microsoft.com/office/powerpoint/2010/main" val="132081508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4DF3BA0-8161-9442-9418-9302FE8484F6}" type="slidenum">
              <a:rPr lang="en-US"/>
              <a:pPr/>
              <a:t>‹#›</a:t>
            </a:fld>
            <a:endParaRPr lang="en-US"/>
          </a:p>
        </p:txBody>
      </p:sp>
    </p:spTree>
    <p:extLst>
      <p:ext uri="{BB962C8B-B14F-4D97-AF65-F5344CB8AC3E}">
        <p14:creationId xmlns:p14="http://schemas.microsoft.com/office/powerpoint/2010/main" val="28436402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7166EEA-532E-0C44-8358-051E9EBA12E8}" type="slidenum">
              <a:rPr lang="en-US"/>
              <a:pPr/>
              <a:t>‹#›</a:t>
            </a:fld>
            <a:endParaRPr lang="en-US"/>
          </a:p>
        </p:txBody>
      </p:sp>
    </p:spTree>
    <p:extLst>
      <p:ext uri="{BB962C8B-B14F-4D97-AF65-F5344CB8AC3E}">
        <p14:creationId xmlns:p14="http://schemas.microsoft.com/office/powerpoint/2010/main" val="288410666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FE04C9A-B3D7-0A4F-8331-E58C618D5A2F}" type="slidenum">
              <a:rPr lang="en-US"/>
              <a:pPr/>
              <a:t>‹#›</a:t>
            </a:fld>
            <a:endParaRPr lang="en-US"/>
          </a:p>
        </p:txBody>
      </p:sp>
    </p:spTree>
    <p:extLst>
      <p:ext uri="{BB962C8B-B14F-4D97-AF65-F5344CB8AC3E}">
        <p14:creationId xmlns:p14="http://schemas.microsoft.com/office/powerpoint/2010/main" val="4058639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685800"/>
            <a:ext cx="1962150" cy="5495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734050" cy="5495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A13EF07-A217-7C4A-8777-80A11A4BEFF3}" type="slidenum">
              <a:rPr lang="en-US"/>
              <a:pPr/>
              <a:t>‹#›</a:t>
            </a:fld>
            <a:endParaRPr lang="en-US"/>
          </a:p>
        </p:txBody>
      </p:sp>
    </p:spTree>
    <p:extLst>
      <p:ext uri="{BB962C8B-B14F-4D97-AF65-F5344CB8AC3E}">
        <p14:creationId xmlns:p14="http://schemas.microsoft.com/office/powerpoint/2010/main" val="266672838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9CF9A7C-2659-2A40-A45C-20975FC2939B}" type="slidenum">
              <a:rPr lang="en-US"/>
              <a:pPr/>
              <a:t>‹#›</a:t>
            </a:fld>
            <a:endParaRPr lang="en-US"/>
          </a:p>
        </p:txBody>
      </p:sp>
    </p:spTree>
    <p:extLst>
      <p:ext uri="{BB962C8B-B14F-4D97-AF65-F5344CB8AC3E}">
        <p14:creationId xmlns:p14="http://schemas.microsoft.com/office/powerpoint/2010/main" val="32893659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CD575A6-E89C-5C47-8CA5-53532FCDA121}" type="slidenum">
              <a:rPr lang="en-US"/>
              <a:pPr/>
              <a:t>‹#›</a:t>
            </a:fld>
            <a:endParaRPr lang="en-US"/>
          </a:p>
        </p:txBody>
      </p:sp>
    </p:spTree>
    <p:extLst>
      <p:ext uri="{BB962C8B-B14F-4D97-AF65-F5344CB8AC3E}">
        <p14:creationId xmlns:p14="http://schemas.microsoft.com/office/powerpoint/2010/main" val="160739954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D327719-1A5F-3841-91CF-B9A7527EED74}" type="slidenum">
              <a:rPr lang="en-US"/>
              <a:pPr/>
              <a:t>‹#›</a:t>
            </a:fld>
            <a:endParaRPr lang="en-US"/>
          </a:p>
        </p:txBody>
      </p:sp>
    </p:spTree>
    <p:extLst>
      <p:ext uri="{BB962C8B-B14F-4D97-AF65-F5344CB8AC3E}">
        <p14:creationId xmlns:p14="http://schemas.microsoft.com/office/powerpoint/2010/main" val="20301006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C54879B-2E3F-F64C-8B6C-DA781E0F91AD}" type="slidenum">
              <a:rPr lang="en-US"/>
              <a:pPr/>
              <a:t>‹#›</a:t>
            </a:fld>
            <a:endParaRPr lang="en-US"/>
          </a:p>
        </p:txBody>
      </p:sp>
    </p:spTree>
    <p:extLst>
      <p:ext uri="{BB962C8B-B14F-4D97-AF65-F5344CB8AC3E}">
        <p14:creationId xmlns:p14="http://schemas.microsoft.com/office/powerpoint/2010/main" val="227366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A98131-6DB3-FB47-A000-661EC76923AA}" type="slidenum">
              <a:rPr lang="en-US"/>
              <a:pPr/>
              <a:t>‹#›</a:t>
            </a:fld>
            <a:endParaRPr lang="en-US"/>
          </a:p>
        </p:txBody>
      </p:sp>
    </p:spTree>
    <p:extLst>
      <p:ext uri="{BB962C8B-B14F-4D97-AF65-F5344CB8AC3E}">
        <p14:creationId xmlns:p14="http://schemas.microsoft.com/office/powerpoint/2010/main" val="41127163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1D9824-8EC1-E74D-A38A-353BFBF5C32D}" type="slidenum">
              <a:rPr lang="en-US"/>
              <a:pPr/>
              <a:t>‹#›</a:t>
            </a:fld>
            <a:endParaRPr lang="en-US"/>
          </a:p>
        </p:txBody>
      </p:sp>
    </p:spTree>
    <p:extLst>
      <p:ext uri="{BB962C8B-B14F-4D97-AF65-F5344CB8AC3E}">
        <p14:creationId xmlns:p14="http://schemas.microsoft.com/office/powerpoint/2010/main" val="412401556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5247491-92A0-7E4F-9E78-3D43552456A6}" type="slidenum">
              <a:rPr lang="en-US"/>
              <a:pPr/>
              <a:t>‹#›</a:t>
            </a:fld>
            <a:endParaRPr lang="en-US"/>
          </a:p>
        </p:txBody>
      </p:sp>
    </p:spTree>
    <p:extLst>
      <p:ext uri="{BB962C8B-B14F-4D97-AF65-F5344CB8AC3E}">
        <p14:creationId xmlns:p14="http://schemas.microsoft.com/office/powerpoint/2010/main" val="233695695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ADD3509-C07B-2948-9A69-98129E96401E}" type="slidenum">
              <a:rPr lang="en-US"/>
              <a:pPr/>
              <a:t>‹#›</a:t>
            </a:fld>
            <a:endParaRPr lang="en-US"/>
          </a:p>
        </p:txBody>
      </p:sp>
    </p:spTree>
    <p:extLst>
      <p:ext uri="{BB962C8B-B14F-4D97-AF65-F5344CB8AC3E}">
        <p14:creationId xmlns:p14="http://schemas.microsoft.com/office/powerpoint/2010/main" val="57257010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26622BD-3B03-C941-9A99-2D5919B249EC}" type="slidenum">
              <a:rPr lang="en-US"/>
              <a:pPr/>
              <a:t>‹#›</a:t>
            </a:fld>
            <a:endParaRPr lang="en-US"/>
          </a:p>
        </p:txBody>
      </p:sp>
    </p:spTree>
    <p:extLst>
      <p:ext uri="{BB962C8B-B14F-4D97-AF65-F5344CB8AC3E}">
        <p14:creationId xmlns:p14="http://schemas.microsoft.com/office/powerpoint/2010/main" val="39417090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8CD417F-49DE-3E4A-B049-C51CA267917B}" type="slidenum">
              <a:rPr lang="en-US"/>
              <a:pPr/>
              <a:t>‹#›</a:t>
            </a:fld>
            <a:endParaRPr lang="en-US"/>
          </a:p>
        </p:txBody>
      </p:sp>
    </p:spTree>
    <p:extLst>
      <p:ext uri="{BB962C8B-B14F-4D97-AF65-F5344CB8AC3E}">
        <p14:creationId xmlns:p14="http://schemas.microsoft.com/office/powerpoint/2010/main" val="3082030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9F499E-4224-CA43-AE6E-68FCA88455E5}" type="slidenum">
              <a:rPr lang="en-US"/>
              <a:pPr/>
              <a:t>‹#›</a:t>
            </a:fld>
            <a:endParaRPr lang="en-US"/>
          </a:p>
        </p:txBody>
      </p:sp>
    </p:spTree>
    <p:extLst>
      <p:ext uri="{BB962C8B-B14F-4D97-AF65-F5344CB8AC3E}">
        <p14:creationId xmlns:p14="http://schemas.microsoft.com/office/powerpoint/2010/main" val="2286475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5FB5982-EFA2-7A41-ABC0-1E377BDD3F7F}" type="slidenum">
              <a:rPr lang="en-US"/>
              <a:pPr/>
              <a:t>‹#›</a:t>
            </a:fld>
            <a:endParaRPr lang="en-US"/>
          </a:p>
        </p:txBody>
      </p:sp>
    </p:spTree>
    <p:extLst>
      <p:ext uri="{BB962C8B-B14F-4D97-AF65-F5344CB8AC3E}">
        <p14:creationId xmlns:p14="http://schemas.microsoft.com/office/powerpoint/2010/main" val="267802830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543241A-EF3A-4A49-9083-0C04655998D9}" type="slidenum">
              <a:rPr lang="en-US"/>
              <a:pPr/>
              <a:t>‹#›</a:t>
            </a:fld>
            <a:endParaRPr lang="en-US"/>
          </a:p>
        </p:txBody>
      </p:sp>
    </p:spTree>
    <p:extLst>
      <p:ext uri="{BB962C8B-B14F-4D97-AF65-F5344CB8AC3E}">
        <p14:creationId xmlns:p14="http://schemas.microsoft.com/office/powerpoint/2010/main" val="6922424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49A6A67-2B9B-8543-95EC-38488CACD972}" type="slidenum">
              <a:rPr lang="en-US"/>
              <a:pPr/>
              <a:t>‹#›</a:t>
            </a:fld>
            <a:endParaRPr lang="en-US"/>
          </a:p>
        </p:txBody>
      </p:sp>
    </p:spTree>
    <p:extLst>
      <p:ext uri="{BB962C8B-B14F-4D97-AF65-F5344CB8AC3E}">
        <p14:creationId xmlns:p14="http://schemas.microsoft.com/office/powerpoint/2010/main" val="4097619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A80C11-B769-9F41-86D4-D214E9A71ED3}" type="slidenum">
              <a:rPr lang="en-US"/>
              <a:pPr/>
              <a:t>‹#›</a:t>
            </a:fld>
            <a:endParaRPr lang="en-US"/>
          </a:p>
        </p:txBody>
      </p:sp>
    </p:spTree>
    <p:extLst>
      <p:ext uri="{BB962C8B-B14F-4D97-AF65-F5344CB8AC3E}">
        <p14:creationId xmlns:p14="http://schemas.microsoft.com/office/powerpoint/2010/main" val="1208471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AF73CF8-E77D-0241-A7C5-5EB5296516FC}" type="slidenum">
              <a:rPr lang="en-US"/>
              <a:pPr/>
              <a:t>‹#›</a:t>
            </a:fld>
            <a:endParaRPr lang="en-US"/>
          </a:p>
        </p:txBody>
      </p:sp>
    </p:spTree>
    <p:extLst>
      <p:ext uri="{BB962C8B-B14F-4D97-AF65-F5344CB8AC3E}">
        <p14:creationId xmlns:p14="http://schemas.microsoft.com/office/powerpoint/2010/main" val="785584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E72936-3FEC-C34E-A02B-788B952169A7}" type="slidenum">
              <a:rPr lang="en-US"/>
              <a:pPr/>
              <a:t>‹#›</a:t>
            </a:fld>
            <a:endParaRPr lang="en-US"/>
          </a:p>
        </p:txBody>
      </p:sp>
    </p:spTree>
    <p:extLst>
      <p:ext uri="{BB962C8B-B14F-4D97-AF65-F5344CB8AC3E}">
        <p14:creationId xmlns:p14="http://schemas.microsoft.com/office/powerpoint/2010/main" val="1217905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5466B0DF-4CF2-F24E-9BEC-3FE9CD52B632}" type="slidenum">
              <a:rPr lang="en-US"/>
              <a:pPr/>
              <a:t>‹#›</a:t>
            </a:fld>
            <a:endParaRPr lang="en-US"/>
          </a:p>
        </p:txBody>
      </p:sp>
    </p:spTree>
    <p:extLst>
      <p:ext uri="{BB962C8B-B14F-4D97-AF65-F5344CB8AC3E}">
        <p14:creationId xmlns:p14="http://schemas.microsoft.com/office/powerpoint/2010/main" val="1457028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0C7D814-E90E-5542-B793-DC480D9765A2}" type="slidenum">
              <a:rPr lang="en-US"/>
              <a:pPr/>
              <a:t>‹#›</a:t>
            </a:fld>
            <a:endParaRPr lang="en-US"/>
          </a:p>
        </p:txBody>
      </p:sp>
    </p:spTree>
    <p:extLst>
      <p:ext uri="{BB962C8B-B14F-4D97-AF65-F5344CB8AC3E}">
        <p14:creationId xmlns:p14="http://schemas.microsoft.com/office/powerpoint/2010/main" val="15813109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9D09623-0788-734F-ABD1-DF5CE48C3640}" type="slidenum">
              <a:rPr lang="en-US"/>
              <a:pPr/>
              <a:t>‹#›</a:t>
            </a:fld>
            <a:endParaRPr lang="en-US"/>
          </a:p>
        </p:txBody>
      </p:sp>
    </p:spTree>
    <p:extLst>
      <p:ext uri="{BB962C8B-B14F-4D97-AF65-F5344CB8AC3E}">
        <p14:creationId xmlns:p14="http://schemas.microsoft.com/office/powerpoint/2010/main" val="21026674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C9B095-375E-BE4C-9186-D378F2BAEA2D}" type="slidenum">
              <a:rPr lang="en-US"/>
              <a:pPr/>
              <a:t>‹#›</a:t>
            </a:fld>
            <a:endParaRPr lang="en-US"/>
          </a:p>
        </p:txBody>
      </p:sp>
    </p:spTree>
    <p:extLst>
      <p:ext uri="{BB962C8B-B14F-4D97-AF65-F5344CB8AC3E}">
        <p14:creationId xmlns:p14="http://schemas.microsoft.com/office/powerpoint/2010/main" val="616422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A9425E2-118F-604B-BB0B-65DD62F21C05}" type="slidenum">
              <a:rPr lang="en-US"/>
              <a:pPr/>
              <a:t>‹#›</a:t>
            </a:fld>
            <a:endParaRPr lang="en-US"/>
          </a:p>
        </p:txBody>
      </p:sp>
    </p:spTree>
    <p:extLst>
      <p:ext uri="{BB962C8B-B14F-4D97-AF65-F5344CB8AC3E}">
        <p14:creationId xmlns:p14="http://schemas.microsoft.com/office/powerpoint/2010/main" val="12249349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AF92712-70DA-4D42-BF22-BA0BF8D00841}" type="slidenum">
              <a:rPr lang="en-US"/>
              <a:pPr/>
              <a:t>‹#›</a:t>
            </a:fld>
            <a:endParaRPr lang="en-US"/>
          </a:p>
        </p:txBody>
      </p:sp>
    </p:spTree>
    <p:extLst>
      <p:ext uri="{BB962C8B-B14F-4D97-AF65-F5344CB8AC3E}">
        <p14:creationId xmlns:p14="http://schemas.microsoft.com/office/powerpoint/2010/main" val="2489460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DBED053-504D-3E49-B4D0-627429777254}" type="slidenum">
              <a:rPr lang="en-US"/>
              <a:pPr/>
              <a:t>‹#›</a:t>
            </a:fld>
            <a:endParaRPr lang="en-US"/>
          </a:p>
        </p:txBody>
      </p:sp>
    </p:spTree>
    <p:extLst>
      <p:ext uri="{BB962C8B-B14F-4D97-AF65-F5344CB8AC3E}">
        <p14:creationId xmlns:p14="http://schemas.microsoft.com/office/powerpoint/2010/main" val="228667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92AA1B-7E78-3E45-A449-9A857C4CA791}" type="slidenum">
              <a:rPr lang="en-US"/>
              <a:pPr/>
              <a:t>‹#›</a:t>
            </a:fld>
            <a:endParaRPr lang="en-US"/>
          </a:p>
        </p:txBody>
      </p:sp>
    </p:spTree>
    <p:extLst>
      <p:ext uri="{BB962C8B-B14F-4D97-AF65-F5344CB8AC3E}">
        <p14:creationId xmlns:p14="http://schemas.microsoft.com/office/powerpoint/2010/main" val="18704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52400" y="1981200"/>
            <a:ext cx="1676400" cy="4876800"/>
            <a:chOff x="96" y="1248"/>
            <a:chExt cx="1056" cy="3072"/>
          </a:xfrm>
        </p:grpSpPr>
        <p:sp>
          <p:nvSpPr>
            <p:cNvPr id="5" name="Rectangle 3"/>
            <p:cNvSpPr>
              <a:spLocks noChangeArrowheads="1"/>
            </p:cNvSpPr>
            <p:nvPr/>
          </p:nvSpPr>
          <p:spPr bwMode="auto">
            <a:xfrm>
              <a:off x="288" y="1248"/>
              <a:ext cx="672" cy="3071"/>
            </a:xfrm>
            <a:prstGeom prst="rect">
              <a:avLst/>
            </a:prstGeom>
            <a:solidFill>
              <a:schemeClr val="bg2"/>
            </a:solidFill>
            <a:ln>
              <a:noFill/>
            </a:ln>
            <a:effectLst/>
            <a:extLst/>
          </p:spPr>
          <p:txBody>
            <a:bodyPr/>
            <a:lstStyle/>
            <a:p>
              <a:pPr>
                <a:defRPr/>
              </a:pPr>
              <a:endParaRPr lang="en-US"/>
            </a:p>
          </p:txBody>
        </p:sp>
        <p:sp>
          <p:nvSpPr>
            <p:cNvPr id="6" name="Oval 4"/>
            <p:cNvSpPr>
              <a:spLocks noChangeArrowheads="1"/>
            </p:cNvSpPr>
            <p:nvPr/>
          </p:nvSpPr>
          <p:spPr bwMode="auto">
            <a:xfrm>
              <a:off x="192" y="12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7" name="Oval 5"/>
            <p:cNvSpPr>
              <a:spLocks noChangeArrowheads="1"/>
            </p:cNvSpPr>
            <p:nvPr/>
          </p:nvSpPr>
          <p:spPr bwMode="auto">
            <a:xfrm>
              <a:off x="528" y="13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8" name="Oval 6"/>
            <p:cNvSpPr>
              <a:spLocks noChangeArrowheads="1"/>
            </p:cNvSpPr>
            <p:nvPr/>
          </p:nvSpPr>
          <p:spPr bwMode="auto">
            <a:xfrm>
              <a:off x="336" y="158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9" name="Oval 7"/>
            <p:cNvSpPr>
              <a:spLocks noChangeArrowheads="1"/>
            </p:cNvSpPr>
            <p:nvPr/>
          </p:nvSpPr>
          <p:spPr bwMode="auto">
            <a:xfrm>
              <a:off x="624" y="12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0" name="Oval 8"/>
            <p:cNvSpPr>
              <a:spLocks noChangeArrowheads="1"/>
            </p:cNvSpPr>
            <p:nvPr/>
          </p:nvSpPr>
          <p:spPr bwMode="auto">
            <a:xfrm>
              <a:off x="288" y="12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1" name="Oval 9"/>
            <p:cNvSpPr>
              <a:spLocks noChangeArrowheads="1"/>
            </p:cNvSpPr>
            <p:nvPr/>
          </p:nvSpPr>
          <p:spPr bwMode="auto">
            <a:xfrm>
              <a:off x="240" y="288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2" name="Oval 10"/>
            <p:cNvSpPr>
              <a:spLocks noChangeArrowheads="1"/>
            </p:cNvSpPr>
            <p:nvPr/>
          </p:nvSpPr>
          <p:spPr bwMode="auto">
            <a:xfrm>
              <a:off x="768" y="153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3" name="Oval 11"/>
            <p:cNvSpPr>
              <a:spLocks noChangeArrowheads="1"/>
            </p:cNvSpPr>
            <p:nvPr/>
          </p:nvSpPr>
          <p:spPr bwMode="auto">
            <a:xfrm>
              <a:off x="528" y="172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4" name="Oval 12"/>
            <p:cNvSpPr>
              <a:spLocks noChangeArrowheads="1"/>
            </p:cNvSpPr>
            <p:nvPr/>
          </p:nvSpPr>
          <p:spPr bwMode="auto">
            <a:xfrm>
              <a:off x="576"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5" name="Oval 13"/>
            <p:cNvSpPr>
              <a:spLocks noChangeArrowheads="1"/>
            </p:cNvSpPr>
            <p:nvPr/>
          </p:nvSpPr>
          <p:spPr bwMode="auto">
            <a:xfrm>
              <a:off x="384"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6" name="Oval 14"/>
            <p:cNvSpPr>
              <a:spLocks noChangeArrowheads="1"/>
            </p:cNvSpPr>
            <p:nvPr/>
          </p:nvSpPr>
          <p:spPr bwMode="auto">
            <a:xfrm>
              <a:off x="192" y="177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 name="Oval 15"/>
            <p:cNvSpPr>
              <a:spLocks noChangeArrowheads="1"/>
            </p:cNvSpPr>
            <p:nvPr/>
          </p:nvSpPr>
          <p:spPr bwMode="auto">
            <a:xfrm>
              <a:off x="240" y="230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8" name="Oval 16"/>
            <p:cNvSpPr>
              <a:spLocks noChangeArrowheads="1"/>
            </p:cNvSpPr>
            <p:nvPr/>
          </p:nvSpPr>
          <p:spPr bwMode="auto">
            <a:xfrm>
              <a:off x="576" y="230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9" name="Oval 17"/>
            <p:cNvSpPr>
              <a:spLocks noChangeArrowheads="1"/>
            </p:cNvSpPr>
            <p:nvPr/>
          </p:nvSpPr>
          <p:spPr bwMode="auto">
            <a:xfrm>
              <a:off x="432" y="225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0" name="Oval 18"/>
            <p:cNvSpPr>
              <a:spLocks noChangeArrowheads="1"/>
            </p:cNvSpPr>
            <p:nvPr/>
          </p:nvSpPr>
          <p:spPr bwMode="auto">
            <a:xfrm>
              <a:off x="336" y="268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1" name="Oval 19"/>
            <p:cNvSpPr>
              <a:spLocks noChangeArrowheads="1"/>
            </p:cNvSpPr>
            <p:nvPr/>
          </p:nvSpPr>
          <p:spPr bwMode="auto">
            <a:xfrm>
              <a:off x="816" y="220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2" name="Oval 20"/>
            <p:cNvSpPr>
              <a:spLocks noChangeArrowheads="1"/>
            </p:cNvSpPr>
            <p:nvPr/>
          </p:nvSpPr>
          <p:spPr bwMode="auto">
            <a:xfrm>
              <a:off x="672" y="268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3" name="Oval 21"/>
            <p:cNvSpPr>
              <a:spLocks noChangeArrowheads="1"/>
            </p:cNvSpPr>
            <p:nvPr/>
          </p:nvSpPr>
          <p:spPr bwMode="auto">
            <a:xfrm>
              <a:off x="528" y="292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4" name="Oval 22"/>
            <p:cNvSpPr>
              <a:spLocks noChangeArrowheads="1"/>
            </p:cNvSpPr>
            <p:nvPr/>
          </p:nvSpPr>
          <p:spPr bwMode="auto">
            <a:xfrm>
              <a:off x="720" y="235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5" name="Oval 23"/>
            <p:cNvSpPr>
              <a:spLocks noChangeArrowheads="1"/>
            </p:cNvSpPr>
            <p:nvPr/>
          </p:nvSpPr>
          <p:spPr bwMode="auto">
            <a:xfrm>
              <a:off x="192" y="25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6" name="Oval 24"/>
            <p:cNvSpPr>
              <a:spLocks noChangeArrowheads="1"/>
            </p:cNvSpPr>
            <p:nvPr/>
          </p:nvSpPr>
          <p:spPr bwMode="auto">
            <a:xfrm>
              <a:off x="768" y="187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7" name="Oval 25"/>
            <p:cNvSpPr>
              <a:spLocks noChangeArrowheads="1"/>
            </p:cNvSpPr>
            <p:nvPr/>
          </p:nvSpPr>
          <p:spPr bwMode="auto">
            <a:xfrm>
              <a:off x="144"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8" name="Oval 26"/>
            <p:cNvSpPr>
              <a:spLocks noChangeArrowheads="1"/>
            </p:cNvSpPr>
            <p:nvPr/>
          </p:nvSpPr>
          <p:spPr bwMode="auto">
            <a:xfrm>
              <a:off x="624" y="307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29" name="Oval 27"/>
            <p:cNvSpPr>
              <a:spLocks noChangeArrowheads="1"/>
            </p:cNvSpPr>
            <p:nvPr/>
          </p:nvSpPr>
          <p:spPr bwMode="auto">
            <a:xfrm>
              <a:off x="240"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0" name="Oval 28"/>
            <p:cNvSpPr>
              <a:spLocks noChangeArrowheads="1"/>
            </p:cNvSpPr>
            <p:nvPr/>
          </p:nvSpPr>
          <p:spPr bwMode="auto">
            <a:xfrm>
              <a:off x="384"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1" name="Oval 29"/>
            <p:cNvSpPr>
              <a:spLocks noChangeArrowheads="1"/>
            </p:cNvSpPr>
            <p:nvPr/>
          </p:nvSpPr>
          <p:spPr bwMode="auto">
            <a:xfrm>
              <a:off x="336" y="312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2" name="Oval 30"/>
            <p:cNvSpPr>
              <a:spLocks noChangeArrowheads="1"/>
            </p:cNvSpPr>
            <p:nvPr/>
          </p:nvSpPr>
          <p:spPr bwMode="auto">
            <a:xfrm>
              <a:off x="768"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3" name="Oval 31"/>
            <p:cNvSpPr>
              <a:spLocks noChangeArrowheads="1"/>
            </p:cNvSpPr>
            <p:nvPr/>
          </p:nvSpPr>
          <p:spPr bwMode="auto">
            <a:xfrm>
              <a:off x="240" y="36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4" name="Oval 32"/>
            <p:cNvSpPr>
              <a:spLocks noChangeArrowheads="1"/>
            </p:cNvSpPr>
            <p:nvPr/>
          </p:nvSpPr>
          <p:spPr bwMode="auto">
            <a:xfrm>
              <a:off x="288" y="360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5" name="Oval 33"/>
            <p:cNvSpPr>
              <a:spLocks noChangeArrowheads="1"/>
            </p:cNvSpPr>
            <p:nvPr/>
          </p:nvSpPr>
          <p:spPr bwMode="auto">
            <a:xfrm>
              <a:off x="576" y="340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6" name="Oval 34"/>
            <p:cNvSpPr>
              <a:spLocks noChangeArrowheads="1"/>
            </p:cNvSpPr>
            <p:nvPr/>
          </p:nvSpPr>
          <p:spPr bwMode="auto">
            <a:xfrm>
              <a:off x="528" y="36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7" name="Oval 35"/>
            <p:cNvSpPr>
              <a:spLocks noChangeArrowheads="1"/>
            </p:cNvSpPr>
            <p:nvPr/>
          </p:nvSpPr>
          <p:spPr bwMode="auto">
            <a:xfrm>
              <a:off x="672" y="360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8" name="Oval 36"/>
            <p:cNvSpPr>
              <a:spLocks noChangeArrowheads="1"/>
            </p:cNvSpPr>
            <p:nvPr/>
          </p:nvSpPr>
          <p:spPr bwMode="auto">
            <a:xfrm>
              <a:off x="384" y="393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39" name="Oval 37"/>
            <p:cNvSpPr>
              <a:spLocks noChangeArrowheads="1"/>
            </p:cNvSpPr>
            <p:nvPr/>
          </p:nvSpPr>
          <p:spPr bwMode="auto">
            <a:xfrm>
              <a:off x="576" y="3889"/>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0" name="Oval 38"/>
            <p:cNvSpPr>
              <a:spLocks noChangeArrowheads="1"/>
            </p:cNvSpPr>
            <p:nvPr/>
          </p:nvSpPr>
          <p:spPr bwMode="auto">
            <a:xfrm>
              <a:off x="816" y="4031"/>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1" name="Oval 39"/>
            <p:cNvSpPr>
              <a:spLocks noChangeArrowheads="1"/>
            </p:cNvSpPr>
            <p:nvPr/>
          </p:nvSpPr>
          <p:spPr bwMode="auto">
            <a:xfrm>
              <a:off x="480" y="40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2" name="Oval 40"/>
            <p:cNvSpPr>
              <a:spLocks noChangeArrowheads="1"/>
            </p:cNvSpPr>
            <p:nvPr/>
          </p:nvSpPr>
          <p:spPr bwMode="auto">
            <a:xfrm>
              <a:off x="144" y="40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3" name="Oval 41"/>
            <p:cNvSpPr>
              <a:spLocks noChangeArrowheads="1"/>
            </p:cNvSpPr>
            <p:nvPr/>
          </p:nvSpPr>
          <p:spPr bwMode="auto">
            <a:xfrm>
              <a:off x="528" y="259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4" name="Oval 42"/>
            <p:cNvSpPr>
              <a:spLocks noChangeArrowheads="1"/>
            </p:cNvSpPr>
            <p:nvPr/>
          </p:nvSpPr>
          <p:spPr bwMode="auto">
            <a:xfrm>
              <a:off x="720" y="13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5" name="Oval 43"/>
            <p:cNvSpPr>
              <a:spLocks noChangeArrowheads="1"/>
            </p:cNvSpPr>
            <p:nvPr/>
          </p:nvSpPr>
          <p:spPr bwMode="auto">
            <a:xfrm>
              <a:off x="96" y="158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6" name="Oval 44"/>
            <p:cNvSpPr>
              <a:spLocks noChangeArrowheads="1"/>
            </p:cNvSpPr>
            <p:nvPr/>
          </p:nvSpPr>
          <p:spPr bwMode="auto">
            <a:xfrm>
              <a:off x="864" y="28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7" name="Oval 45"/>
            <p:cNvSpPr>
              <a:spLocks noChangeArrowheads="1"/>
            </p:cNvSpPr>
            <p:nvPr/>
          </p:nvSpPr>
          <p:spPr bwMode="auto">
            <a:xfrm>
              <a:off x="864" y="168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8" name="Oval 46"/>
            <p:cNvSpPr>
              <a:spLocks noChangeArrowheads="1"/>
            </p:cNvSpPr>
            <p:nvPr/>
          </p:nvSpPr>
          <p:spPr bwMode="auto">
            <a:xfrm>
              <a:off x="864" y="31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49" name="Oval 47"/>
            <p:cNvSpPr>
              <a:spLocks noChangeArrowheads="1"/>
            </p:cNvSpPr>
            <p:nvPr/>
          </p:nvSpPr>
          <p:spPr bwMode="auto">
            <a:xfrm>
              <a:off x="864" y="36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50" name="Oval 48"/>
            <p:cNvSpPr>
              <a:spLocks noChangeArrowheads="1"/>
            </p:cNvSpPr>
            <p:nvPr/>
          </p:nvSpPr>
          <p:spPr bwMode="auto">
            <a:xfrm>
              <a:off x="528" y="1584"/>
              <a:ext cx="288" cy="288"/>
            </a:xfrm>
            <a:prstGeom prst="ellipse">
              <a:avLst/>
            </a:prstGeom>
            <a:noFill/>
            <a:ln w="12700" cap="sq">
              <a:solidFill>
                <a:srgbClr val="B2B2B2"/>
              </a:solidFill>
              <a:round/>
              <a:headEnd/>
              <a:tailEnd/>
            </a:ln>
            <a:effectLst/>
            <a:extLst/>
          </p:spPr>
          <p:txBody>
            <a:bodyPr/>
            <a:lstStyle/>
            <a:p>
              <a:pPr>
                <a:defRPr/>
              </a:pPr>
              <a:endParaRPr lang="en-US"/>
            </a:p>
          </p:txBody>
        </p:sp>
      </p:grpSp>
      <p:sp>
        <p:nvSpPr>
          <p:cNvPr id="51" name="Rectangle 49"/>
          <p:cNvSpPr>
            <a:spLocks noChangeArrowheads="1"/>
          </p:cNvSpPr>
          <p:nvPr/>
        </p:nvSpPr>
        <p:spPr bwMode="auto">
          <a:xfrm>
            <a:off x="1905000" y="1982788"/>
            <a:ext cx="7010400" cy="4875212"/>
          </a:xfrm>
          <a:prstGeom prst="rect">
            <a:avLst/>
          </a:prstGeom>
          <a:solidFill>
            <a:schemeClr val="accent1"/>
          </a:solidFill>
          <a:ln>
            <a:noFill/>
          </a:ln>
          <a:effectLst/>
          <a:extLst/>
        </p:spPr>
        <p:txBody>
          <a:bodyPr/>
          <a:lstStyle/>
          <a:p>
            <a:pPr eaLnBrk="1" hangingPunct="1">
              <a:defRPr/>
            </a:pPr>
            <a:endParaRPr kumimoji="1" lang="en-US">
              <a:latin typeface="Times New Roman" charset="0"/>
            </a:endParaRPr>
          </a:p>
        </p:txBody>
      </p:sp>
      <p:sp>
        <p:nvSpPr>
          <p:cNvPr id="52" name="Rectangle 50"/>
          <p:cNvSpPr>
            <a:spLocks noChangeArrowheads="1"/>
          </p:cNvSpPr>
          <p:nvPr/>
        </p:nvSpPr>
        <p:spPr bwMode="auto">
          <a:xfrm>
            <a:off x="152400" y="1295400"/>
            <a:ext cx="8763000" cy="152400"/>
          </a:xfrm>
          <a:prstGeom prst="rect">
            <a:avLst/>
          </a:prstGeom>
          <a:solidFill>
            <a:schemeClr val="hlink"/>
          </a:solidFill>
          <a:ln>
            <a:noFill/>
          </a:ln>
          <a:effectLst/>
          <a:extLst/>
        </p:spPr>
        <p:txBody>
          <a:bodyPr/>
          <a:lstStyle/>
          <a:p>
            <a:pPr eaLnBrk="1" hangingPunct="1">
              <a:defRPr/>
            </a:pPr>
            <a:endParaRPr kumimoji="1" lang="en-US">
              <a:latin typeface="Times New Roman" charset="0"/>
            </a:endParaRPr>
          </a:p>
        </p:txBody>
      </p:sp>
      <p:sp>
        <p:nvSpPr>
          <p:cNvPr id="53" name="Rectangle 51"/>
          <p:cNvSpPr>
            <a:spLocks noChangeArrowheads="1"/>
          </p:cNvSpPr>
          <p:nvPr/>
        </p:nvSpPr>
        <p:spPr bwMode="auto">
          <a:xfrm>
            <a:off x="457200" y="457200"/>
            <a:ext cx="1066800" cy="1219200"/>
          </a:xfrm>
          <a:prstGeom prst="rect">
            <a:avLst/>
          </a:prstGeom>
          <a:solidFill>
            <a:schemeClr val="accent1"/>
          </a:solidFill>
          <a:ln>
            <a:noFill/>
          </a:ln>
          <a:effectLst/>
          <a:extLst/>
        </p:spPr>
        <p:txBody>
          <a:bodyPr/>
          <a:lstStyle/>
          <a:p>
            <a:pPr>
              <a:defRPr/>
            </a:pPr>
            <a:endParaRPr lang="en-US"/>
          </a:p>
        </p:txBody>
      </p:sp>
      <p:grpSp>
        <p:nvGrpSpPr>
          <p:cNvPr id="54" name="Group 52"/>
          <p:cNvGrpSpPr>
            <a:grpSpLocks/>
          </p:cNvGrpSpPr>
          <p:nvPr/>
        </p:nvGrpSpPr>
        <p:grpSpPr bwMode="auto">
          <a:xfrm>
            <a:off x="150813" y="230188"/>
            <a:ext cx="1600200" cy="1598612"/>
            <a:chOff x="95" y="145"/>
            <a:chExt cx="1008" cy="1007"/>
          </a:xfrm>
        </p:grpSpPr>
        <p:sp>
          <p:nvSpPr>
            <p:cNvPr id="55" name="Oval 53"/>
            <p:cNvSpPr>
              <a:spLocks noChangeArrowheads="1"/>
            </p:cNvSpPr>
            <p:nvPr/>
          </p:nvSpPr>
          <p:spPr bwMode="auto">
            <a:xfrm>
              <a:off x="431" y="289"/>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56" name="Oval 54"/>
            <p:cNvSpPr>
              <a:spLocks noChangeArrowheads="1"/>
            </p:cNvSpPr>
            <p:nvPr/>
          </p:nvSpPr>
          <p:spPr bwMode="auto">
            <a:xfrm>
              <a:off x="527" y="62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57" name="Oval 55"/>
            <p:cNvSpPr>
              <a:spLocks noChangeArrowheads="1"/>
            </p:cNvSpPr>
            <p:nvPr/>
          </p:nvSpPr>
          <p:spPr bwMode="auto">
            <a:xfrm>
              <a:off x="815" y="674"/>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58" name="Oval 56"/>
            <p:cNvSpPr>
              <a:spLocks noChangeArrowheads="1"/>
            </p:cNvSpPr>
            <p:nvPr/>
          </p:nvSpPr>
          <p:spPr bwMode="auto">
            <a:xfrm>
              <a:off x="863" y="291"/>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59" name="Oval 57"/>
            <p:cNvSpPr>
              <a:spLocks noChangeArrowheads="1"/>
            </p:cNvSpPr>
            <p:nvPr/>
          </p:nvSpPr>
          <p:spPr bwMode="auto">
            <a:xfrm>
              <a:off x="338" y="816"/>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0" name="Oval 58"/>
            <p:cNvSpPr>
              <a:spLocks noChangeArrowheads="1"/>
            </p:cNvSpPr>
            <p:nvPr/>
          </p:nvSpPr>
          <p:spPr bwMode="auto">
            <a:xfrm>
              <a:off x="770" y="912"/>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1" name="Oval 59"/>
            <p:cNvSpPr>
              <a:spLocks noChangeArrowheads="1"/>
            </p:cNvSpPr>
            <p:nvPr/>
          </p:nvSpPr>
          <p:spPr bwMode="auto">
            <a:xfrm>
              <a:off x="335" y="576"/>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2" name="Oval 60"/>
            <p:cNvSpPr>
              <a:spLocks noChangeArrowheads="1"/>
            </p:cNvSpPr>
            <p:nvPr/>
          </p:nvSpPr>
          <p:spPr bwMode="auto">
            <a:xfrm>
              <a:off x="671" y="768"/>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3" name="Oval 61"/>
            <p:cNvSpPr>
              <a:spLocks noChangeArrowheads="1"/>
            </p:cNvSpPr>
            <p:nvPr/>
          </p:nvSpPr>
          <p:spPr bwMode="auto">
            <a:xfrm>
              <a:off x="431" y="912"/>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4" name="Oval 62"/>
            <p:cNvSpPr>
              <a:spLocks noChangeArrowheads="1"/>
            </p:cNvSpPr>
            <p:nvPr/>
          </p:nvSpPr>
          <p:spPr bwMode="auto">
            <a:xfrm>
              <a:off x="623" y="337"/>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5" name="Oval 63"/>
            <p:cNvSpPr>
              <a:spLocks noChangeArrowheads="1"/>
            </p:cNvSpPr>
            <p:nvPr/>
          </p:nvSpPr>
          <p:spPr bwMode="auto">
            <a:xfrm>
              <a:off x="719" y="433"/>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6" name="Oval 64"/>
            <p:cNvSpPr>
              <a:spLocks noChangeArrowheads="1"/>
            </p:cNvSpPr>
            <p:nvPr/>
          </p:nvSpPr>
          <p:spPr bwMode="auto">
            <a:xfrm>
              <a:off x="383" y="481"/>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7" name="Oval 65"/>
            <p:cNvSpPr>
              <a:spLocks noChangeArrowheads="1"/>
            </p:cNvSpPr>
            <p:nvPr/>
          </p:nvSpPr>
          <p:spPr bwMode="auto">
            <a:xfrm>
              <a:off x="191" y="673"/>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8" name="Oval 66"/>
            <p:cNvSpPr>
              <a:spLocks noChangeArrowheads="1"/>
            </p:cNvSpPr>
            <p:nvPr/>
          </p:nvSpPr>
          <p:spPr bwMode="auto">
            <a:xfrm>
              <a:off x="143" y="38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69" name="Oval 67"/>
            <p:cNvSpPr>
              <a:spLocks noChangeArrowheads="1"/>
            </p:cNvSpPr>
            <p:nvPr/>
          </p:nvSpPr>
          <p:spPr bwMode="auto">
            <a:xfrm>
              <a:off x="95" y="817"/>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70" name="Oval 68"/>
            <p:cNvSpPr>
              <a:spLocks noChangeArrowheads="1"/>
            </p:cNvSpPr>
            <p:nvPr/>
          </p:nvSpPr>
          <p:spPr bwMode="auto">
            <a:xfrm>
              <a:off x="719" y="14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71" name="Oval 69"/>
            <p:cNvSpPr>
              <a:spLocks noChangeArrowheads="1"/>
            </p:cNvSpPr>
            <p:nvPr/>
          </p:nvSpPr>
          <p:spPr bwMode="auto">
            <a:xfrm>
              <a:off x="239" y="193"/>
              <a:ext cx="240" cy="240"/>
            </a:xfrm>
            <a:prstGeom prst="ellipse">
              <a:avLst/>
            </a:prstGeom>
            <a:noFill/>
            <a:ln w="12700" cap="sq">
              <a:solidFill>
                <a:srgbClr val="00FFCC"/>
              </a:solidFill>
              <a:round/>
              <a:headEnd/>
              <a:tailEnd/>
            </a:ln>
            <a:effectLst/>
            <a:extLst/>
          </p:spPr>
          <p:txBody>
            <a:bodyPr/>
            <a:lstStyle/>
            <a:p>
              <a:pPr>
                <a:defRPr/>
              </a:pPr>
              <a:endParaRPr lang="en-US"/>
            </a:p>
          </p:txBody>
        </p:sp>
      </p:grpSp>
      <p:sp>
        <p:nvSpPr>
          <p:cNvPr id="72" name="Rectangle 70"/>
          <p:cNvSpPr>
            <a:spLocks noChangeArrowheads="1"/>
          </p:cNvSpPr>
          <p:nvPr/>
        </p:nvSpPr>
        <p:spPr bwMode="auto">
          <a:xfrm>
            <a:off x="304800" y="152400"/>
            <a:ext cx="1295400" cy="304800"/>
          </a:xfrm>
          <a:prstGeom prst="rect">
            <a:avLst/>
          </a:prstGeom>
          <a:solidFill>
            <a:schemeClr val="bg1"/>
          </a:solidFill>
          <a:ln>
            <a:noFill/>
          </a:ln>
          <a:effectLst/>
          <a:extLst/>
        </p:spPr>
        <p:txBody>
          <a:bodyPr/>
          <a:lstStyle/>
          <a:p>
            <a:pPr>
              <a:defRPr/>
            </a:pPr>
            <a:endParaRPr lang="en-US"/>
          </a:p>
        </p:txBody>
      </p:sp>
      <p:sp>
        <p:nvSpPr>
          <p:cNvPr id="73" name="Rectangle 71"/>
          <p:cNvSpPr>
            <a:spLocks noChangeArrowheads="1"/>
          </p:cNvSpPr>
          <p:nvPr/>
        </p:nvSpPr>
        <p:spPr bwMode="auto">
          <a:xfrm>
            <a:off x="76200" y="371475"/>
            <a:ext cx="381000" cy="6486525"/>
          </a:xfrm>
          <a:prstGeom prst="rect">
            <a:avLst/>
          </a:prstGeom>
          <a:solidFill>
            <a:schemeClr val="bg1"/>
          </a:solidFill>
          <a:ln>
            <a:noFill/>
          </a:ln>
          <a:effectLst/>
          <a:extLst/>
        </p:spPr>
        <p:txBody>
          <a:bodyPr/>
          <a:lstStyle/>
          <a:p>
            <a:pPr>
              <a:defRPr/>
            </a:pPr>
            <a:endParaRPr lang="en-US"/>
          </a:p>
        </p:txBody>
      </p:sp>
      <p:sp>
        <p:nvSpPr>
          <p:cNvPr id="74" name="Rectangle 72"/>
          <p:cNvSpPr>
            <a:spLocks noChangeArrowheads="1"/>
          </p:cNvSpPr>
          <p:nvPr/>
        </p:nvSpPr>
        <p:spPr bwMode="auto">
          <a:xfrm>
            <a:off x="152400" y="1295400"/>
            <a:ext cx="304800" cy="152400"/>
          </a:xfrm>
          <a:prstGeom prst="rect">
            <a:avLst/>
          </a:prstGeom>
          <a:solidFill>
            <a:schemeClr val="hlink"/>
          </a:solidFill>
          <a:ln>
            <a:noFill/>
          </a:ln>
          <a:effectLst/>
          <a:extLst/>
        </p:spPr>
        <p:txBody>
          <a:bodyPr/>
          <a:lstStyle/>
          <a:p>
            <a:pPr>
              <a:defRPr/>
            </a:pPr>
            <a:endParaRPr lang="en-US"/>
          </a:p>
        </p:txBody>
      </p:sp>
      <p:sp>
        <p:nvSpPr>
          <p:cNvPr id="75" name="Rectangle 73"/>
          <p:cNvSpPr>
            <a:spLocks noChangeArrowheads="1"/>
          </p:cNvSpPr>
          <p:nvPr/>
        </p:nvSpPr>
        <p:spPr bwMode="auto">
          <a:xfrm>
            <a:off x="304800" y="1676400"/>
            <a:ext cx="1295400" cy="292100"/>
          </a:xfrm>
          <a:prstGeom prst="rect">
            <a:avLst/>
          </a:prstGeom>
          <a:solidFill>
            <a:schemeClr val="bg1"/>
          </a:solidFill>
          <a:ln>
            <a:noFill/>
          </a:ln>
          <a:effectLst/>
          <a:extLst/>
        </p:spPr>
        <p:txBody>
          <a:bodyPr/>
          <a:lstStyle/>
          <a:p>
            <a:pPr>
              <a:defRPr/>
            </a:pPr>
            <a:endParaRPr lang="en-US"/>
          </a:p>
        </p:txBody>
      </p:sp>
      <p:sp>
        <p:nvSpPr>
          <p:cNvPr id="76" name="Rectangle 74"/>
          <p:cNvSpPr>
            <a:spLocks noChangeArrowheads="1"/>
          </p:cNvSpPr>
          <p:nvPr/>
        </p:nvSpPr>
        <p:spPr bwMode="auto">
          <a:xfrm>
            <a:off x="1524000" y="304800"/>
            <a:ext cx="381000" cy="6575425"/>
          </a:xfrm>
          <a:prstGeom prst="rect">
            <a:avLst/>
          </a:prstGeom>
          <a:solidFill>
            <a:schemeClr val="bg1"/>
          </a:solidFill>
          <a:ln>
            <a:noFill/>
          </a:ln>
          <a:effectLst/>
          <a:extLst/>
        </p:spPr>
        <p:txBody>
          <a:bodyPr/>
          <a:lstStyle/>
          <a:p>
            <a:pPr>
              <a:defRPr/>
            </a:pPr>
            <a:endParaRPr lang="en-US"/>
          </a:p>
        </p:txBody>
      </p:sp>
      <p:sp>
        <p:nvSpPr>
          <p:cNvPr id="77" name="Rectangle 75"/>
          <p:cNvSpPr>
            <a:spLocks noChangeArrowheads="1"/>
          </p:cNvSpPr>
          <p:nvPr/>
        </p:nvSpPr>
        <p:spPr bwMode="auto">
          <a:xfrm>
            <a:off x="1524000" y="1295400"/>
            <a:ext cx="685800" cy="152400"/>
          </a:xfrm>
          <a:prstGeom prst="rect">
            <a:avLst/>
          </a:prstGeom>
          <a:solidFill>
            <a:schemeClr val="hlink"/>
          </a:solidFill>
          <a:ln>
            <a:noFill/>
          </a:ln>
          <a:effectLst/>
          <a:extLst/>
        </p:spPr>
        <p:txBody>
          <a:bodyPr/>
          <a:lstStyle/>
          <a:p>
            <a:pPr>
              <a:defRPr/>
            </a:pPr>
            <a:endParaRPr lang="en-US"/>
          </a:p>
        </p:txBody>
      </p:sp>
      <p:sp>
        <p:nvSpPr>
          <p:cNvPr id="78" name="Rectangle 78"/>
          <p:cNvSpPr>
            <a:spLocks noChangeArrowheads="1"/>
          </p:cNvSpPr>
          <p:nvPr/>
        </p:nvSpPr>
        <p:spPr bwMode="auto">
          <a:xfrm>
            <a:off x="2286000" y="6029325"/>
            <a:ext cx="222250" cy="827088"/>
          </a:xfrm>
          <a:prstGeom prst="rect">
            <a:avLst/>
          </a:prstGeom>
          <a:solidFill>
            <a:srgbClr val="B2B2B2">
              <a:alpha val="50000"/>
            </a:srgbClr>
          </a:solidFill>
          <a:ln>
            <a:noFill/>
          </a:ln>
          <a:effectLst/>
          <a:extLst/>
        </p:spPr>
        <p:txBody>
          <a:bodyPr/>
          <a:lstStyle/>
          <a:p>
            <a:pPr eaLnBrk="1" hangingPunct="1">
              <a:defRPr/>
            </a:pPr>
            <a:endParaRPr kumimoji="1" lang="en-US">
              <a:latin typeface="Times New Roman" charset="0"/>
            </a:endParaRPr>
          </a:p>
        </p:txBody>
      </p:sp>
      <p:sp>
        <p:nvSpPr>
          <p:cNvPr id="1741900" name="Rectangle 76"/>
          <p:cNvSpPr>
            <a:spLocks noGrp="1" noChangeArrowheads="1"/>
          </p:cNvSpPr>
          <p:nvPr>
            <p:ph type="ctrTitle" sz="quarter"/>
          </p:nvPr>
        </p:nvSpPr>
        <p:spPr>
          <a:xfrm>
            <a:off x="1066800" y="381000"/>
            <a:ext cx="7772400" cy="1143000"/>
          </a:xfrm>
        </p:spPr>
        <p:txBody>
          <a:bodyPr/>
          <a:lstStyle>
            <a:lvl1pPr algn="ctr">
              <a:defRPr/>
            </a:lvl1pPr>
          </a:lstStyle>
          <a:p>
            <a:pPr lvl="0"/>
            <a:r>
              <a:rPr lang="en-US" noProof="0" smtClean="0"/>
              <a:t>Click to edit Master title style</a:t>
            </a:r>
          </a:p>
        </p:txBody>
      </p:sp>
      <p:sp>
        <p:nvSpPr>
          <p:cNvPr id="1741901" name="Rectangle 77"/>
          <p:cNvSpPr>
            <a:spLocks noGrp="1" noChangeArrowheads="1"/>
          </p:cNvSpPr>
          <p:nvPr>
            <p:ph type="subTitle" sz="quarter" idx="1"/>
          </p:nvPr>
        </p:nvSpPr>
        <p:spPr>
          <a:xfrm>
            <a:off x="2562225" y="2286000"/>
            <a:ext cx="5819775" cy="1752600"/>
          </a:xfrm>
        </p:spPr>
        <p:txBody>
          <a:bodyPr/>
          <a:lstStyle>
            <a:lvl1pPr marL="0" indent="0">
              <a:buFont typeface="Wingdings" charset="0"/>
              <a:buNone/>
              <a:defRPr/>
            </a:lvl1pPr>
          </a:lstStyle>
          <a:p>
            <a:pPr lvl="0"/>
            <a:r>
              <a:rPr lang="en-US" noProof="0" smtClean="0"/>
              <a:t>Click to edit Master subtitle style</a:t>
            </a:r>
          </a:p>
        </p:txBody>
      </p:sp>
      <p:sp>
        <p:nvSpPr>
          <p:cNvPr id="79" name="Rectangle 79"/>
          <p:cNvSpPr>
            <a:spLocks noGrp="1" noChangeArrowheads="1"/>
          </p:cNvSpPr>
          <p:nvPr>
            <p:ph type="dt" sz="quarter" idx="10"/>
          </p:nvPr>
        </p:nvSpPr>
        <p:spPr/>
        <p:txBody>
          <a:bodyPr/>
          <a:lstStyle>
            <a:lvl1pPr>
              <a:defRPr/>
            </a:lvl1pPr>
          </a:lstStyle>
          <a:p>
            <a:pPr>
              <a:defRPr/>
            </a:pPr>
            <a:endParaRPr lang="en-US"/>
          </a:p>
        </p:txBody>
      </p:sp>
      <p:sp>
        <p:nvSpPr>
          <p:cNvPr id="80" name="Rectangle 80"/>
          <p:cNvSpPr>
            <a:spLocks noGrp="1" noChangeArrowheads="1"/>
          </p:cNvSpPr>
          <p:nvPr>
            <p:ph type="ftr" sz="quarter" idx="11"/>
          </p:nvPr>
        </p:nvSpPr>
        <p:spPr/>
        <p:txBody>
          <a:bodyPr/>
          <a:lstStyle>
            <a:lvl1pPr>
              <a:defRPr/>
            </a:lvl1pPr>
          </a:lstStyle>
          <a:p>
            <a:pPr>
              <a:defRPr/>
            </a:pPr>
            <a:endParaRPr lang="en-US"/>
          </a:p>
        </p:txBody>
      </p:sp>
      <p:sp>
        <p:nvSpPr>
          <p:cNvPr id="81" name="Rectangle 81"/>
          <p:cNvSpPr>
            <a:spLocks noGrp="1" noChangeArrowheads="1"/>
          </p:cNvSpPr>
          <p:nvPr>
            <p:ph type="sldNum" sz="quarter" idx="12"/>
          </p:nvPr>
        </p:nvSpPr>
        <p:spPr/>
        <p:txBody>
          <a:bodyPr/>
          <a:lstStyle>
            <a:lvl1pPr>
              <a:defRPr/>
            </a:lvl1pPr>
          </a:lstStyle>
          <a:p>
            <a:fld id="{9E14ADDD-79B1-234C-920D-10C7DDCF24D0}" type="slidenum">
              <a:rPr lang="en-US"/>
              <a:pPr/>
              <a:t>‹#›</a:t>
            </a:fld>
            <a:endParaRPr lang="en-US"/>
          </a:p>
        </p:txBody>
      </p:sp>
    </p:spTree>
    <p:extLst>
      <p:ext uri="{BB962C8B-B14F-4D97-AF65-F5344CB8AC3E}">
        <p14:creationId xmlns:p14="http://schemas.microsoft.com/office/powerpoint/2010/main" val="3720288464"/>
      </p:ext>
    </p:extLst>
  </p:cSld>
  <p:clrMapOvr>
    <a:masterClrMapping/>
  </p:clrMapOvr>
  <p:transition xmlns:p14="http://schemas.microsoft.com/office/powerpoint/2010/mai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fld id="{CDA0AE5A-63AE-2E43-B416-6136A4D77284}" type="slidenum">
              <a:rPr lang="en-US"/>
              <a:pPr/>
              <a:t>‹#›</a:t>
            </a:fld>
            <a:endParaRPr lang="en-US"/>
          </a:p>
        </p:txBody>
      </p:sp>
    </p:spTree>
    <p:extLst>
      <p:ext uri="{BB962C8B-B14F-4D97-AF65-F5344CB8AC3E}">
        <p14:creationId xmlns:p14="http://schemas.microsoft.com/office/powerpoint/2010/main" val="237802392"/>
      </p:ext>
    </p:extLst>
  </p:cSld>
  <p:clrMapOvr>
    <a:masterClrMapping/>
  </p:clrMapOvr>
  <p:transition xmlns:p14="http://schemas.microsoft.com/office/powerpoint/2010/mai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fld id="{B236482C-F48C-D543-833E-55E37CC5BCE2}" type="slidenum">
              <a:rPr lang="en-US"/>
              <a:pPr/>
              <a:t>‹#›</a:t>
            </a:fld>
            <a:endParaRPr lang="en-US"/>
          </a:p>
        </p:txBody>
      </p:sp>
    </p:spTree>
    <p:extLst>
      <p:ext uri="{BB962C8B-B14F-4D97-AF65-F5344CB8AC3E}">
        <p14:creationId xmlns:p14="http://schemas.microsoft.com/office/powerpoint/2010/main" val="2944390898"/>
      </p:ext>
    </p:extLst>
  </p:cSld>
  <p:clrMapOvr>
    <a:masterClrMapping/>
  </p:clrMapOvr>
  <p:transition xmlns:p14="http://schemas.microsoft.com/office/powerpoint/2010/mai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08213" y="2286000"/>
            <a:ext cx="31623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22913" y="2286000"/>
            <a:ext cx="3163887"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fld id="{CCD13725-01F7-384E-905F-748BCDDDAB35}" type="slidenum">
              <a:rPr lang="en-US"/>
              <a:pPr/>
              <a:t>‹#›</a:t>
            </a:fld>
            <a:endParaRPr lang="en-US"/>
          </a:p>
        </p:txBody>
      </p:sp>
    </p:spTree>
    <p:extLst>
      <p:ext uri="{BB962C8B-B14F-4D97-AF65-F5344CB8AC3E}">
        <p14:creationId xmlns:p14="http://schemas.microsoft.com/office/powerpoint/2010/main" val="711666715"/>
      </p:ext>
    </p:extLst>
  </p:cSld>
  <p:clrMapOvr>
    <a:masterClrMapping/>
  </p:clrMapOvr>
  <p:transition xmlns:p14="http://schemas.microsoft.com/office/powerpoint/2010/mai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8"/>
          <p:cNvSpPr>
            <a:spLocks noGrp="1" noChangeArrowheads="1"/>
          </p:cNvSpPr>
          <p:nvPr>
            <p:ph type="dt" sz="half" idx="10"/>
          </p:nvPr>
        </p:nvSpPr>
        <p:spPr>
          <a:ln/>
        </p:spPr>
        <p:txBody>
          <a:bodyPr/>
          <a:lstStyle>
            <a:lvl1pPr>
              <a:defRPr/>
            </a:lvl1pPr>
          </a:lstStyle>
          <a:p>
            <a:pPr>
              <a:defRPr/>
            </a:pPr>
            <a:endParaRPr lang="en-US"/>
          </a:p>
        </p:txBody>
      </p:sp>
      <p:sp>
        <p:nvSpPr>
          <p:cNvPr id="8" name="Rectangle 79"/>
          <p:cNvSpPr>
            <a:spLocks noGrp="1" noChangeArrowheads="1"/>
          </p:cNvSpPr>
          <p:nvPr>
            <p:ph type="ftr" sz="quarter" idx="11"/>
          </p:nvPr>
        </p:nvSpPr>
        <p:spPr>
          <a:ln/>
        </p:spPr>
        <p:txBody>
          <a:bodyPr/>
          <a:lstStyle>
            <a:lvl1pPr>
              <a:defRPr/>
            </a:lvl1pPr>
          </a:lstStyle>
          <a:p>
            <a:pPr>
              <a:defRPr/>
            </a:pPr>
            <a:endParaRPr lang="en-US"/>
          </a:p>
        </p:txBody>
      </p:sp>
      <p:sp>
        <p:nvSpPr>
          <p:cNvPr id="9" name="Rectangle 80"/>
          <p:cNvSpPr>
            <a:spLocks noGrp="1" noChangeArrowheads="1"/>
          </p:cNvSpPr>
          <p:nvPr>
            <p:ph type="sldNum" sz="quarter" idx="12"/>
          </p:nvPr>
        </p:nvSpPr>
        <p:spPr>
          <a:ln/>
        </p:spPr>
        <p:txBody>
          <a:bodyPr/>
          <a:lstStyle>
            <a:lvl1pPr>
              <a:defRPr/>
            </a:lvl1pPr>
          </a:lstStyle>
          <a:p>
            <a:fld id="{5195076C-4580-664C-AB82-2CD874E89992}" type="slidenum">
              <a:rPr lang="en-US"/>
              <a:pPr/>
              <a:t>‹#›</a:t>
            </a:fld>
            <a:endParaRPr lang="en-US"/>
          </a:p>
        </p:txBody>
      </p:sp>
    </p:spTree>
    <p:extLst>
      <p:ext uri="{BB962C8B-B14F-4D97-AF65-F5344CB8AC3E}">
        <p14:creationId xmlns:p14="http://schemas.microsoft.com/office/powerpoint/2010/main" val="265690243"/>
      </p:ext>
    </p:extLst>
  </p:cSld>
  <p:clrMapOvr>
    <a:masterClrMapping/>
  </p:clrMapOvr>
  <p:transition xmlns:p14="http://schemas.microsoft.com/office/powerpoint/2010/mai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8"/>
          <p:cNvSpPr>
            <a:spLocks noGrp="1" noChangeArrowheads="1"/>
          </p:cNvSpPr>
          <p:nvPr>
            <p:ph type="dt" sz="half" idx="10"/>
          </p:nvPr>
        </p:nvSpPr>
        <p:spPr>
          <a:ln/>
        </p:spPr>
        <p:txBody>
          <a:bodyPr/>
          <a:lstStyle>
            <a:lvl1pPr>
              <a:defRPr/>
            </a:lvl1pPr>
          </a:lstStyle>
          <a:p>
            <a:pPr>
              <a:defRPr/>
            </a:pPr>
            <a:endParaRPr lang="en-US"/>
          </a:p>
        </p:txBody>
      </p:sp>
      <p:sp>
        <p:nvSpPr>
          <p:cNvPr id="4" name="Rectangle 79"/>
          <p:cNvSpPr>
            <a:spLocks noGrp="1" noChangeArrowheads="1"/>
          </p:cNvSpPr>
          <p:nvPr>
            <p:ph type="ftr" sz="quarter" idx="11"/>
          </p:nvPr>
        </p:nvSpPr>
        <p:spPr>
          <a:ln/>
        </p:spPr>
        <p:txBody>
          <a:bodyPr/>
          <a:lstStyle>
            <a:lvl1pPr>
              <a:defRPr/>
            </a:lvl1pPr>
          </a:lstStyle>
          <a:p>
            <a:pPr>
              <a:defRPr/>
            </a:pPr>
            <a:endParaRPr lang="en-US"/>
          </a:p>
        </p:txBody>
      </p:sp>
      <p:sp>
        <p:nvSpPr>
          <p:cNvPr id="5" name="Rectangle 80"/>
          <p:cNvSpPr>
            <a:spLocks noGrp="1" noChangeArrowheads="1"/>
          </p:cNvSpPr>
          <p:nvPr>
            <p:ph type="sldNum" sz="quarter" idx="12"/>
          </p:nvPr>
        </p:nvSpPr>
        <p:spPr>
          <a:ln/>
        </p:spPr>
        <p:txBody>
          <a:bodyPr/>
          <a:lstStyle>
            <a:lvl1pPr>
              <a:defRPr/>
            </a:lvl1pPr>
          </a:lstStyle>
          <a:p>
            <a:fld id="{8C243E33-AFE1-0145-A46B-3A26FF1F947B}" type="slidenum">
              <a:rPr lang="en-US"/>
              <a:pPr/>
              <a:t>‹#›</a:t>
            </a:fld>
            <a:endParaRPr lang="en-US"/>
          </a:p>
        </p:txBody>
      </p:sp>
    </p:spTree>
    <p:extLst>
      <p:ext uri="{BB962C8B-B14F-4D97-AF65-F5344CB8AC3E}">
        <p14:creationId xmlns:p14="http://schemas.microsoft.com/office/powerpoint/2010/main" val="3715156526"/>
      </p:ext>
    </p:extLst>
  </p:cSld>
  <p:clrMapOvr>
    <a:masterClrMapping/>
  </p:clrMapOvr>
  <p:transition xmlns:p14="http://schemas.microsoft.com/office/powerpoint/2010/mai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8"/>
          <p:cNvSpPr>
            <a:spLocks noGrp="1" noChangeArrowheads="1"/>
          </p:cNvSpPr>
          <p:nvPr>
            <p:ph type="dt" sz="half" idx="10"/>
          </p:nvPr>
        </p:nvSpPr>
        <p:spPr>
          <a:ln/>
        </p:spPr>
        <p:txBody>
          <a:bodyPr/>
          <a:lstStyle>
            <a:lvl1pPr>
              <a:defRPr/>
            </a:lvl1pPr>
          </a:lstStyle>
          <a:p>
            <a:pPr>
              <a:defRPr/>
            </a:pPr>
            <a:endParaRPr lang="en-US"/>
          </a:p>
        </p:txBody>
      </p:sp>
      <p:sp>
        <p:nvSpPr>
          <p:cNvPr id="3" name="Rectangle 79"/>
          <p:cNvSpPr>
            <a:spLocks noGrp="1" noChangeArrowheads="1"/>
          </p:cNvSpPr>
          <p:nvPr>
            <p:ph type="ftr" sz="quarter" idx="11"/>
          </p:nvPr>
        </p:nvSpPr>
        <p:spPr>
          <a:ln/>
        </p:spPr>
        <p:txBody>
          <a:bodyPr/>
          <a:lstStyle>
            <a:lvl1pPr>
              <a:defRPr/>
            </a:lvl1pPr>
          </a:lstStyle>
          <a:p>
            <a:pPr>
              <a:defRPr/>
            </a:pPr>
            <a:endParaRPr lang="en-US"/>
          </a:p>
        </p:txBody>
      </p:sp>
      <p:sp>
        <p:nvSpPr>
          <p:cNvPr id="4" name="Rectangle 80"/>
          <p:cNvSpPr>
            <a:spLocks noGrp="1" noChangeArrowheads="1"/>
          </p:cNvSpPr>
          <p:nvPr>
            <p:ph type="sldNum" sz="quarter" idx="12"/>
          </p:nvPr>
        </p:nvSpPr>
        <p:spPr>
          <a:ln/>
        </p:spPr>
        <p:txBody>
          <a:bodyPr/>
          <a:lstStyle>
            <a:lvl1pPr>
              <a:defRPr/>
            </a:lvl1pPr>
          </a:lstStyle>
          <a:p>
            <a:fld id="{16200280-F182-1D43-959C-E04ABD705153}" type="slidenum">
              <a:rPr lang="en-US"/>
              <a:pPr/>
              <a:t>‹#›</a:t>
            </a:fld>
            <a:endParaRPr lang="en-US"/>
          </a:p>
        </p:txBody>
      </p:sp>
    </p:spTree>
    <p:extLst>
      <p:ext uri="{BB962C8B-B14F-4D97-AF65-F5344CB8AC3E}">
        <p14:creationId xmlns:p14="http://schemas.microsoft.com/office/powerpoint/2010/main" val="3394499024"/>
      </p:ext>
    </p:extLst>
  </p:cSld>
  <p:clrMapOvr>
    <a:masterClrMapping/>
  </p:clrMapOvr>
  <p:transition xmlns:p14="http://schemas.microsoft.com/office/powerpoint/2010/mai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2704D9-2691-DD42-BD11-888087FE981D}" type="slidenum">
              <a:rPr lang="en-US"/>
              <a:pPr/>
              <a:t>‹#›</a:t>
            </a:fld>
            <a:endParaRPr lang="en-US"/>
          </a:p>
        </p:txBody>
      </p:sp>
    </p:spTree>
    <p:extLst>
      <p:ext uri="{BB962C8B-B14F-4D97-AF65-F5344CB8AC3E}">
        <p14:creationId xmlns:p14="http://schemas.microsoft.com/office/powerpoint/2010/main" val="2309479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fld id="{1A646F18-D783-BE4F-B2F8-124EEADB4FD4}" type="slidenum">
              <a:rPr lang="en-US"/>
              <a:pPr/>
              <a:t>‹#›</a:t>
            </a:fld>
            <a:endParaRPr lang="en-US"/>
          </a:p>
        </p:txBody>
      </p:sp>
    </p:spTree>
    <p:extLst>
      <p:ext uri="{BB962C8B-B14F-4D97-AF65-F5344CB8AC3E}">
        <p14:creationId xmlns:p14="http://schemas.microsoft.com/office/powerpoint/2010/main" val="2945940208"/>
      </p:ext>
    </p:extLst>
  </p:cSld>
  <p:clrMapOvr>
    <a:masterClrMapping/>
  </p:clrMapOvr>
  <p:transition xmlns:p14="http://schemas.microsoft.com/office/powerpoint/2010/mai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8"/>
          <p:cNvSpPr>
            <a:spLocks noGrp="1" noChangeArrowheads="1"/>
          </p:cNvSpPr>
          <p:nvPr>
            <p:ph type="dt" sz="half" idx="10"/>
          </p:nvPr>
        </p:nvSpPr>
        <p:spPr>
          <a:ln/>
        </p:spPr>
        <p:txBody>
          <a:bodyPr/>
          <a:lstStyle>
            <a:lvl1pPr>
              <a:defRPr/>
            </a:lvl1pPr>
          </a:lstStyle>
          <a:p>
            <a:pPr>
              <a:defRPr/>
            </a:pPr>
            <a:endParaRPr lang="en-US"/>
          </a:p>
        </p:txBody>
      </p:sp>
      <p:sp>
        <p:nvSpPr>
          <p:cNvPr id="6" name="Rectangle 79"/>
          <p:cNvSpPr>
            <a:spLocks noGrp="1" noChangeArrowheads="1"/>
          </p:cNvSpPr>
          <p:nvPr>
            <p:ph type="ftr" sz="quarter" idx="11"/>
          </p:nvPr>
        </p:nvSpPr>
        <p:spPr>
          <a:ln/>
        </p:spPr>
        <p:txBody>
          <a:bodyPr/>
          <a:lstStyle>
            <a:lvl1pPr>
              <a:defRPr/>
            </a:lvl1pPr>
          </a:lstStyle>
          <a:p>
            <a:pPr>
              <a:defRPr/>
            </a:pPr>
            <a:endParaRPr lang="en-US"/>
          </a:p>
        </p:txBody>
      </p:sp>
      <p:sp>
        <p:nvSpPr>
          <p:cNvPr id="7" name="Rectangle 80"/>
          <p:cNvSpPr>
            <a:spLocks noGrp="1" noChangeArrowheads="1"/>
          </p:cNvSpPr>
          <p:nvPr>
            <p:ph type="sldNum" sz="quarter" idx="12"/>
          </p:nvPr>
        </p:nvSpPr>
        <p:spPr>
          <a:ln/>
        </p:spPr>
        <p:txBody>
          <a:bodyPr/>
          <a:lstStyle>
            <a:lvl1pPr>
              <a:defRPr/>
            </a:lvl1pPr>
          </a:lstStyle>
          <a:p>
            <a:fld id="{B32E70BE-5B03-0A45-9322-2D22DE373B29}" type="slidenum">
              <a:rPr lang="en-US"/>
              <a:pPr/>
              <a:t>‹#›</a:t>
            </a:fld>
            <a:endParaRPr lang="en-US"/>
          </a:p>
        </p:txBody>
      </p:sp>
    </p:spTree>
    <p:extLst>
      <p:ext uri="{BB962C8B-B14F-4D97-AF65-F5344CB8AC3E}">
        <p14:creationId xmlns:p14="http://schemas.microsoft.com/office/powerpoint/2010/main" val="2497024075"/>
      </p:ext>
    </p:extLst>
  </p:cSld>
  <p:clrMapOvr>
    <a:masterClrMapping/>
  </p:clrMapOvr>
  <p:transition xmlns:p14="http://schemas.microsoft.com/office/powerpoint/2010/mai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fld id="{8447D36F-545B-BB4D-99B4-6E9D759FC426}" type="slidenum">
              <a:rPr lang="en-US"/>
              <a:pPr/>
              <a:t>‹#›</a:t>
            </a:fld>
            <a:endParaRPr lang="en-US"/>
          </a:p>
        </p:txBody>
      </p:sp>
    </p:spTree>
    <p:extLst>
      <p:ext uri="{BB962C8B-B14F-4D97-AF65-F5344CB8AC3E}">
        <p14:creationId xmlns:p14="http://schemas.microsoft.com/office/powerpoint/2010/main" val="4052317327"/>
      </p:ext>
    </p:extLst>
  </p:cSld>
  <p:clrMapOvr>
    <a:masterClrMapping/>
  </p:clrMapOvr>
  <p:transition xmlns:p14="http://schemas.microsoft.com/office/powerpoint/2010/mai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381000"/>
            <a:ext cx="179070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381000"/>
            <a:ext cx="521970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8"/>
          <p:cNvSpPr>
            <a:spLocks noGrp="1" noChangeArrowheads="1"/>
          </p:cNvSpPr>
          <p:nvPr>
            <p:ph type="dt" sz="half" idx="10"/>
          </p:nvPr>
        </p:nvSpPr>
        <p:spPr>
          <a:ln/>
        </p:spPr>
        <p:txBody>
          <a:bodyPr/>
          <a:lstStyle>
            <a:lvl1pPr>
              <a:defRPr/>
            </a:lvl1pPr>
          </a:lstStyle>
          <a:p>
            <a:pPr>
              <a:defRPr/>
            </a:pPr>
            <a:endParaRPr lang="en-US"/>
          </a:p>
        </p:txBody>
      </p:sp>
      <p:sp>
        <p:nvSpPr>
          <p:cNvPr id="5" name="Rectangle 79"/>
          <p:cNvSpPr>
            <a:spLocks noGrp="1" noChangeArrowheads="1"/>
          </p:cNvSpPr>
          <p:nvPr>
            <p:ph type="ftr" sz="quarter" idx="11"/>
          </p:nvPr>
        </p:nvSpPr>
        <p:spPr>
          <a:ln/>
        </p:spPr>
        <p:txBody>
          <a:bodyPr/>
          <a:lstStyle>
            <a:lvl1pPr>
              <a:defRPr/>
            </a:lvl1pPr>
          </a:lstStyle>
          <a:p>
            <a:pPr>
              <a:defRPr/>
            </a:pPr>
            <a:endParaRPr lang="en-US"/>
          </a:p>
        </p:txBody>
      </p:sp>
      <p:sp>
        <p:nvSpPr>
          <p:cNvPr id="6" name="Rectangle 80"/>
          <p:cNvSpPr>
            <a:spLocks noGrp="1" noChangeArrowheads="1"/>
          </p:cNvSpPr>
          <p:nvPr>
            <p:ph type="sldNum" sz="quarter" idx="12"/>
          </p:nvPr>
        </p:nvSpPr>
        <p:spPr>
          <a:ln/>
        </p:spPr>
        <p:txBody>
          <a:bodyPr/>
          <a:lstStyle>
            <a:lvl1pPr>
              <a:defRPr/>
            </a:lvl1pPr>
          </a:lstStyle>
          <a:p>
            <a:fld id="{E8B8001D-DD30-4443-B92A-1E6957A6F5E1}" type="slidenum">
              <a:rPr lang="en-US"/>
              <a:pPr/>
              <a:t>‹#›</a:t>
            </a:fld>
            <a:endParaRPr lang="en-US"/>
          </a:p>
        </p:txBody>
      </p:sp>
    </p:spTree>
    <p:extLst>
      <p:ext uri="{BB962C8B-B14F-4D97-AF65-F5344CB8AC3E}">
        <p14:creationId xmlns:p14="http://schemas.microsoft.com/office/powerpoint/2010/main" val="3998533091"/>
      </p:ext>
    </p:extLst>
  </p:cSld>
  <p:clrMapOvr>
    <a:masterClrMapping/>
  </p:clrMapOvr>
  <p:transition xmlns:p14="http://schemas.microsoft.com/office/powerpoint/2010/mai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2895600" y="4303713"/>
            <a:ext cx="3276600" cy="0"/>
          </a:xfrm>
          <a:prstGeom prst="line">
            <a:avLst/>
          </a:prstGeom>
          <a:noFill/>
          <a:ln w="38100">
            <a:solidFill>
              <a:schemeClr val="hlink"/>
            </a:solidFill>
            <a:round/>
            <a:headEnd/>
            <a:tailEnd/>
          </a:ln>
          <a:effectLst/>
          <a:extLst/>
        </p:spPr>
        <p:txBody>
          <a:bodyPr wrap="none" anchor="ctr"/>
          <a:lstStyle/>
          <a:p>
            <a:pPr>
              <a:defRPr/>
            </a:pPr>
            <a:endParaRPr lang="en-US"/>
          </a:p>
        </p:txBody>
      </p:sp>
      <p:sp>
        <p:nvSpPr>
          <p:cNvPr id="5" name="Rectangle 5"/>
          <p:cNvSpPr>
            <a:spLocks noChangeArrowheads="1"/>
          </p:cNvSpPr>
          <p:nvPr/>
        </p:nvSpPr>
        <p:spPr bwMode="auto">
          <a:xfrm>
            <a:off x="0" y="1066800"/>
            <a:ext cx="8686800" cy="5334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grpSp>
        <p:nvGrpSpPr>
          <p:cNvPr id="6" name="Group 6"/>
          <p:cNvGrpSpPr>
            <a:grpSpLocks/>
          </p:cNvGrpSpPr>
          <p:nvPr/>
        </p:nvGrpSpPr>
        <p:grpSpPr bwMode="auto">
          <a:xfrm>
            <a:off x="533400" y="0"/>
            <a:ext cx="3276600" cy="2133600"/>
            <a:chOff x="336" y="0"/>
            <a:chExt cx="2064" cy="1344"/>
          </a:xfrm>
        </p:grpSpPr>
        <p:sp>
          <p:nvSpPr>
            <p:cNvPr id="7" name="Rectangle 7"/>
            <p:cNvSpPr>
              <a:spLocks noChangeArrowheads="1"/>
            </p:cNvSpPr>
            <p:nvPr/>
          </p:nvSpPr>
          <p:spPr bwMode="auto">
            <a:xfrm>
              <a:off x="1008" y="672"/>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sp>
          <p:nvSpPr>
            <p:cNvPr id="8" name="Rectangle 8"/>
            <p:cNvSpPr>
              <a:spLocks noChangeArrowheads="1"/>
            </p:cNvSpPr>
            <p:nvPr/>
          </p:nvSpPr>
          <p:spPr bwMode="auto">
            <a:xfrm>
              <a:off x="1344" y="1008"/>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sp>
          <p:nvSpPr>
            <p:cNvPr id="9" name="Rectangle 9"/>
            <p:cNvSpPr>
              <a:spLocks noChangeArrowheads="1"/>
            </p:cNvSpPr>
            <p:nvPr/>
          </p:nvSpPr>
          <p:spPr bwMode="auto">
            <a:xfrm>
              <a:off x="1728" y="336"/>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sp>
          <p:nvSpPr>
            <p:cNvPr id="10" name="Rectangle 10"/>
            <p:cNvSpPr>
              <a:spLocks noChangeArrowheads="1"/>
            </p:cNvSpPr>
            <p:nvPr/>
          </p:nvSpPr>
          <p:spPr bwMode="auto">
            <a:xfrm>
              <a:off x="2064" y="672"/>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sp>
          <p:nvSpPr>
            <p:cNvPr id="11" name="Rectangle 11"/>
            <p:cNvSpPr>
              <a:spLocks noChangeArrowheads="1"/>
            </p:cNvSpPr>
            <p:nvPr/>
          </p:nvSpPr>
          <p:spPr bwMode="auto">
            <a:xfrm>
              <a:off x="672" y="336"/>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sp>
          <p:nvSpPr>
            <p:cNvPr id="12" name="Rectangle 12"/>
            <p:cNvSpPr>
              <a:spLocks noChangeArrowheads="1"/>
            </p:cNvSpPr>
            <p:nvPr/>
          </p:nvSpPr>
          <p:spPr bwMode="auto">
            <a:xfrm>
              <a:off x="336" y="0"/>
              <a:ext cx="336" cy="336"/>
            </a:xfrm>
            <a:prstGeom prst="rect">
              <a:avLst/>
            </a:prstGeom>
            <a:noFill/>
            <a:ln w="57150">
              <a:solidFill>
                <a:schemeClr val="hlink"/>
              </a:solidFill>
              <a:miter lim="800000"/>
              <a:headEnd/>
              <a:tailEnd/>
            </a:ln>
            <a:effectLst/>
            <a:extLst/>
          </p:spPr>
          <p:txBody>
            <a:bodyPr wrap="none" anchor="ctr"/>
            <a:lstStyle/>
            <a:p>
              <a:pPr>
                <a:defRPr/>
              </a:pPr>
              <a:endParaRPr lang="en-US"/>
            </a:p>
          </p:txBody>
        </p:sp>
      </p:grpSp>
      <p:grpSp>
        <p:nvGrpSpPr>
          <p:cNvPr id="13" name="Group 13"/>
          <p:cNvGrpSpPr>
            <a:grpSpLocks/>
          </p:cNvGrpSpPr>
          <p:nvPr/>
        </p:nvGrpSpPr>
        <p:grpSpPr bwMode="auto">
          <a:xfrm>
            <a:off x="533400" y="0"/>
            <a:ext cx="3276600" cy="2133600"/>
            <a:chOff x="2736" y="96"/>
            <a:chExt cx="2064" cy="1344"/>
          </a:xfrm>
        </p:grpSpPr>
        <p:sp>
          <p:nvSpPr>
            <p:cNvPr id="14" name="Rectangle 14"/>
            <p:cNvSpPr>
              <a:spLocks noChangeArrowheads="1"/>
            </p:cNvSpPr>
            <p:nvPr/>
          </p:nvSpPr>
          <p:spPr bwMode="auto">
            <a:xfrm>
              <a:off x="3408" y="768"/>
              <a:ext cx="336" cy="336"/>
            </a:xfrm>
            <a:prstGeom prst="rect">
              <a:avLst/>
            </a:prstGeom>
            <a:solidFill>
              <a:schemeClr val="accent2"/>
            </a:solidFill>
            <a:ln w="57150">
              <a:solidFill>
                <a:schemeClr val="hlink"/>
              </a:solidFill>
              <a:miter lim="800000"/>
              <a:headEnd/>
              <a:tailEnd/>
            </a:ln>
            <a:effectLst/>
            <a:extLst/>
          </p:spPr>
          <p:txBody>
            <a:bodyPr wrap="none" anchor="ctr"/>
            <a:lstStyle/>
            <a:p>
              <a:pPr>
                <a:defRPr/>
              </a:pPr>
              <a:endParaRPr lang="en-US"/>
            </a:p>
          </p:txBody>
        </p:sp>
        <p:sp>
          <p:nvSpPr>
            <p:cNvPr id="15" name="Rectangle 15"/>
            <p:cNvSpPr>
              <a:spLocks noChangeArrowheads="1"/>
            </p:cNvSpPr>
            <p:nvPr/>
          </p:nvSpPr>
          <p:spPr bwMode="auto">
            <a:xfrm>
              <a:off x="3744" y="1104"/>
              <a:ext cx="336" cy="336"/>
            </a:xfrm>
            <a:prstGeom prst="rect">
              <a:avLst/>
            </a:prstGeom>
            <a:solidFill>
              <a:schemeClr val="accent1"/>
            </a:solidFill>
            <a:ln w="57150">
              <a:solidFill>
                <a:schemeClr val="hlink"/>
              </a:solidFill>
              <a:miter lim="800000"/>
              <a:headEnd/>
              <a:tailEnd/>
            </a:ln>
            <a:effectLst/>
            <a:extLst/>
          </p:spPr>
          <p:txBody>
            <a:bodyPr wrap="none" anchor="ctr"/>
            <a:lstStyle/>
            <a:p>
              <a:pPr>
                <a:defRPr/>
              </a:pPr>
              <a:endParaRPr lang="en-US"/>
            </a:p>
          </p:txBody>
        </p:sp>
        <p:sp>
          <p:nvSpPr>
            <p:cNvPr id="16" name="Rectangle 16"/>
            <p:cNvSpPr>
              <a:spLocks noChangeArrowheads="1"/>
            </p:cNvSpPr>
            <p:nvPr/>
          </p:nvSpPr>
          <p:spPr bwMode="auto">
            <a:xfrm>
              <a:off x="4128" y="432"/>
              <a:ext cx="336" cy="336"/>
            </a:xfrm>
            <a:prstGeom prst="rect">
              <a:avLst/>
            </a:prstGeom>
            <a:solidFill>
              <a:schemeClr val="accent1"/>
            </a:solidFill>
            <a:ln w="57150">
              <a:solidFill>
                <a:schemeClr val="hlink"/>
              </a:solidFill>
              <a:miter lim="800000"/>
              <a:headEnd/>
              <a:tailEnd/>
            </a:ln>
            <a:effectLst/>
            <a:extLst/>
          </p:spPr>
          <p:txBody>
            <a:bodyPr wrap="none" anchor="ctr"/>
            <a:lstStyle/>
            <a:p>
              <a:pPr>
                <a:defRPr/>
              </a:pPr>
              <a:endParaRPr lang="en-US"/>
            </a:p>
          </p:txBody>
        </p:sp>
        <p:sp>
          <p:nvSpPr>
            <p:cNvPr id="17" name="Rectangle 17"/>
            <p:cNvSpPr>
              <a:spLocks noChangeArrowheads="1"/>
            </p:cNvSpPr>
            <p:nvPr/>
          </p:nvSpPr>
          <p:spPr bwMode="auto">
            <a:xfrm>
              <a:off x="4464" y="768"/>
              <a:ext cx="336" cy="336"/>
            </a:xfrm>
            <a:prstGeom prst="rect">
              <a:avLst/>
            </a:prstGeom>
            <a:solidFill>
              <a:schemeClr val="bg2"/>
            </a:solidFill>
            <a:ln w="57150">
              <a:solidFill>
                <a:schemeClr val="hlink"/>
              </a:solidFill>
              <a:miter lim="800000"/>
              <a:headEnd/>
              <a:tailEnd/>
            </a:ln>
            <a:effectLst/>
            <a:extLst/>
          </p:spPr>
          <p:txBody>
            <a:bodyPr wrap="none" anchor="ctr"/>
            <a:lstStyle/>
            <a:p>
              <a:pPr>
                <a:defRPr/>
              </a:pPr>
              <a:endParaRPr lang="en-US"/>
            </a:p>
          </p:txBody>
        </p:sp>
        <p:sp>
          <p:nvSpPr>
            <p:cNvPr id="18" name="Rectangle 18"/>
            <p:cNvSpPr>
              <a:spLocks noChangeArrowheads="1"/>
            </p:cNvSpPr>
            <p:nvPr/>
          </p:nvSpPr>
          <p:spPr bwMode="auto">
            <a:xfrm>
              <a:off x="3072" y="432"/>
              <a:ext cx="336" cy="336"/>
            </a:xfrm>
            <a:prstGeom prst="rect">
              <a:avLst/>
            </a:prstGeom>
            <a:solidFill>
              <a:schemeClr val="tx2"/>
            </a:solidFill>
            <a:ln w="57150">
              <a:solidFill>
                <a:schemeClr val="hlink"/>
              </a:solidFill>
              <a:miter lim="800000"/>
              <a:headEnd/>
              <a:tailEnd/>
            </a:ln>
            <a:effectLst/>
            <a:extLst/>
          </p:spPr>
          <p:txBody>
            <a:bodyPr wrap="none" anchor="ctr"/>
            <a:lstStyle/>
            <a:p>
              <a:pPr>
                <a:defRPr/>
              </a:pPr>
              <a:endParaRPr lang="en-US"/>
            </a:p>
          </p:txBody>
        </p:sp>
        <p:sp>
          <p:nvSpPr>
            <p:cNvPr id="19" name="Rectangle 19"/>
            <p:cNvSpPr>
              <a:spLocks noChangeArrowheads="1"/>
            </p:cNvSpPr>
            <p:nvPr/>
          </p:nvSpPr>
          <p:spPr bwMode="auto">
            <a:xfrm>
              <a:off x="2736" y="96"/>
              <a:ext cx="336" cy="336"/>
            </a:xfrm>
            <a:prstGeom prst="rect">
              <a:avLst/>
            </a:prstGeom>
            <a:solidFill>
              <a:schemeClr val="bg2"/>
            </a:solidFill>
            <a:ln w="57150">
              <a:solidFill>
                <a:schemeClr val="hlink"/>
              </a:solidFill>
              <a:miter lim="800000"/>
              <a:headEnd/>
              <a:tailEnd/>
            </a:ln>
            <a:effectLst/>
            <a:extLst/>
          </p:spPr>
          <p:txBody>
            <a:bodyPr wrap="none" anchor="ctr"/>
            <a:lstStyle/>
            <a:p>
              <a:pPr>
                <a:defRPr/>
              </a:pPr>
              <a:endParaRPr lang="en-US"/>
            </a:p>
          </p:txBody>
        </p:sp>
      </p:grpSp>
      <p:sp>
        <p:nvSpPr>
          <p:cNvPr id="20" name="Rectangle 20"/>
          <p:cNvSpPr>
            <a:spLocks noChangeArrowheads="1"/>
          </p:cNvSpPr>
          <p:nvPr/>
        </p:nvSpPr>
        <p:spPr bwMode="auto">
          <a:xfrm>
            <a:off x="4114800" y="4191000"/>
            <a:ext cx="211138" cy="211138"/>
          </a:xfrm>
          <a:prstGeom prst="rect">
            <a:avLst/>
          </a:prstGeom>
          <a:solidFill>
            <a:schemeClr val="accent2"/>
          </a:solidFill>
          <a:ln w="28575">
            <a:solidFill>
              <a:schemeClr val="hlink"/>
            </a:solidFill>
            <a:miter lim="800000"/>
            <a:headEnd/>
            <a:tailEnd/>
          </a:ln>
          <a:effectLst/>
          <a:extLst/>
        </p:spPr>
        <p:txBody>
          <a:bodyPr wrap="none" anchor="ctr"/>
          <a:lstStyle/>
          <a:p>
            <a:pPr algn="ctr" eaLnBrk="1" hangingPunct="1">
              <a:defRPr/>
            </a:pPr>
            <a:endParaRPr kumimoji="1" lang="en-US"/>
          </a:p>
        </p:txBody>
      </p:sp>
      <p:sp>
        <p:nvSpPr>
          <p:cNvPr id="21" name="Rectangle 21"/>
          <p:cNvSpPr>
            <a:spLocks noChangeArrowheads="1"/>
          </p:cNvSpPr>
          <p:nvPr/>
        </p:nvSpPr>
        <p:spPr bwMode="auto">
          <a:xfrm>
            <a:off x="4419600" y="4191000"/>
            <a:ext cx="211138" cy="211138"/>
          </a:xfrm>
          <a:prstGeom prst="rect">
            <a:avLst/>
          </a:prstGeom>
          <a:solidFill>
            <a:schemeClr val="bg2"/>
          </a:solidFill>
          <a:ln w="28575">
            <a:solidFill>
              <a:schemeClr val="hlink"/>
            </a:solidFill>
            <a:miter lim="800000"/>
            <a:headEnd/>
            <a:tailEnd/>
          </a:ln>
          <a:effectLst/>
          <a:extLst/>
        </p:spPr>
        <p:txBody>
          <a:bodyPr wrap="none" anchor="ctr"/>
          <a:lstStyle/>
          <a:p>
            <a:pPr algn="ctr" eaLnBrk="1" hangingPunct="1">
              <a:defRPr/>
            </a:pPr>
            <a:endParaRPr kumimoji="1" lang="en-US"/>
          </a:p>
        </p:txBody>
      </p:sp>
      <p:sp>
        <p:nvSpPr>
          <p:cNvPr id="22" name="Rectangle 22"/>
          <p:cNvSpPr>
            <a:spLocks noChangeArrowheads="1"/>
          </p:cNvSpPr>
          <p:nvPr/>
        </p:nvSpPr>
        <p:spPr bwMode="auto">
          <a:xfrm>
            <a:off x="4724400" y="4191000"/>
            <a:ext cx="211138" cy="211138"/>
          </a:xfrm>
          <a:prstGeom prst="rect">
            <a:avLst/>
          </a:prstGeom>
          <a:solidFill>
            <a:schemeClr val="accent1"/>
          </a:solidFill>
          <a:ln w="28575">
            <a:solidFill>
              <a:schemeClr val="hlink"/>
            </a:solidFill>
            <a:miter lim="800000"/>
            <a:headEnd/>
            <a:tailEnd/>
          </a:ln>
          <a:effectLst/>
          <a:extLst/>
        </p:spPr>
        <p:txBody>
          <a:bodyPr wrap="none" anchor="ctr"/>
          <a:lstStyle/>
          <a:p>
            <a:pPr algn="ctr" eaLnBrk="1" hangingPunct="1">
              <a:defRPr/>
            </a:pPr>
            <a:endParaRPr kumimoji="1" lang="en-US"/>
          </a:p>
        </p:txBody>
      </p:sp>
      <p:sp>
        <p:nvSpPr>
          <p:cNvPr id="1758211" name="Rectangle 3"/>
          <p:cNvSpPr>
            <a:spLocks noGrp="1" noChangeArrowheads="1"/>
          </p:cNvSpPr>
          <p:nvPr>
            <p:ph type="ctrTitle"/>
          </p:nvPr>
        </p:nvSpPr>
        <p:spPr>
          <a:xfrm>
            <a:off x="685800" y="2286000"/>
            <a:ext cx="7772400" cy="1752600"/>
          </a:xfrm>
        </p:spPr>
        <p:txBody>
          <a:bodyPr anchor="t"/>
          <a:lstStyle>
            <a:lvl1pPr algn="ctr">
              <a:lnSpc>
                <a:spcPct val="90000"/>
              </a:lnSpc>
              <a:defRPr/>
            </a:lvl1pPr>
          </a:lstStyle>
          <a:p>
            <a:pPr lvl="0"/>
            <a:r>
              <a:rPr lang="en-US" noProof="0" smtClean="0"/>
              <a:t>Click to edit Master title style</a:t>
            </a:r>
          </a:p>
        </p:txBody>
      </p:sp>
      <p:sp>
        <p:nvSpPr>
          <p:cNvPr id="1758212" name="Rectangle 4"/>
          <p:cNvSpPr>
            <a:spLocks noGrp="1" noChangeArrowheads="1"/>
          </p:cNvSpPr>
          <p:nvPr>
            <p:ph type="subTitle" idx="1"/>
          </p:nvPr>
        </p:nvSpPr>
        <p:spPr>
          <a:xfrm>
            <a:off x="1371600" y="4495800"/>
            <a:ext cx="6400800" cy="1524000"/>
          </a:xfrm>
        </p:spPr>
        <p:txBody>
          <a:bodyPr anchor="ctr"/>
          <a:lstStyle>
            <a:lvl1pPr marL="0" indent="0" algn="ctr">
              <a:lnSpc>
                <a:spcPct val="80000"/>
              </a:lnSpc>
              <a:buFont typeface="Wingdings" charset="0"/>
              <a:buNone/>
              <a:defRPr sz="2400">
                <a:solidFill>
                  <a:schemeClr val="tx2"/>
                </a:solidFill>
              </a:defRPr>
            </a:lvl1pPr>
          </a:lstStyle>
          <a:p>
            <a:pPr lvl="0"/>
            <a:r>
              <a:rPr lang="en-US" noProof="0" smtClean="0"/>
              <a:t>Click to edit Master subtitle style</a:t>
            </a:r>
          </a:p>
        </p:txBody>
      </p:sp>
      <p:sp>
        <p:nvSpPr>
          <p:cNvPr id="23" name="Rectangle 23"/>
          <p:cNvSpPr>
            <a:spLocks noGrp="1" noChangeArrowheads="1"/>
          </p:cNvSpPr>
          <p:nvPr>
            <p:ph type="dt" sz="half"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sz="3200">
                <a:latin typeface="Helvetica" charset="0"/>
              </a:defRPr>
            </a:lvl1pPr>
          </a:lstStyle>
          <a:p>
            <a:fld id="{2382932E-E1B7-BA4B-8C88-95834C682F79}" type="slidenum">
              <a:rPr lang="en-US"/>
              <a:pPr/>
              <a:t>‹#›</a:t>
            </a:fld>
            <a:endParaRPr lang="en-US"/>
          </a:p>
        </p:txBody>
      </p:sp>
    </p:spTree>
    <p:extLst>
      <p:ext uri="{BB962C8B-B14F-4D97-AF65-F5344CB8AC3E}">
        <p14:creationId xmlns:p14="http://schemas.microsoft.com/office/powerpoint/2010/main" val="16899327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fld id="{28688BC5-841C-014F-830E-45FF96FE80CF}" type="slidenum">
              <a:rPr lang="en-US"/>
              <a:pPr/>
              <a:t>‹#›</a:t>
            </a:fld>
            <a:endParaRPr lang="en-US"/>
          </a:p>
        </p:txBody>
      </p:sp>
    </p:spTree>
    <p:extLst>
      <p:ext uri="{BB962C8B-B14F-4D97-AF65-F5344CB8AC3E}">
        <p14:creationId xmlns:p14="http://schemas.microsoft.com/office/powerpoint/2010/main" val="36095275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fld id="{37A45BB1-3B30-634F-8872-E4C89D33D968}" type="slidenum">
              <a:rPr lang="en-US"/>
              <a:pPr/>
              <a:t>‹#›</a:t>
            </a:fld>
            <a:endParaRPr lang="en-US"/>
          </a:p>
        </p:txBody>
      </p:sp>
    </p:spTree>
    <p:extLst>
      <p:ext uri="{BB962C8B-B14F-4D97-AF65-F5344CB8AC3E}">
        <p14:creationId xmlns:p14="http://schemas.microsoft.com/office/powerpoint/2010/main" val="10947549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2819400"/>
            <a:ext cx="3467100" cy="3352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fld id="{47F05709-1AE9-214D-9571-B9DD70874421}" type="slidenum">
              <a:rPr lang="en-US"/>
              <a:pPr/>
              <a:t>‹#›</a:t>
            </a:fld>
            <a:endParaRPr lang="en-US"/>
          </a:p>
        </p:txBody>
      </p:sp>
    </p:spTree>
    <p:extLst>
      <p:ext uri="{BB962C8B-B14F-4D97-AF65-F5344CB8AC3E}">
        <p14:creationId xmlns:p14="http://schemas.microsoft.com/office/powerpoint/2010/main" val="14977836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8"/>
          <p:cNvSpPr>
            <a:spLocks noGrp="1" noChangeArrowheads="1"/>
          </p:cNvSpPr>
          <p:nvPr>
            <p:ph type="dt" sz="half" idx="10"/>
          </p:nvPr>
        </p:nvSpPr>
        <p:spPr>
          <a:ln/>
        </p:spPr>
        <p:txBody>
          <a:bodyPr/>
          <a:lstStyle>
            <a:lvl1pPr>
              <a:defRPr/>
            </a:lvl1pPr>
          </a:lstStyle>
          <a:p>
            <a:pPr>
              <a:defRPr/>
            </a:pPr>
            <a:endParaRPr lang="en-US"/>
          </a:p>
        </p:txBody>
      </p:sp>
      <p:sp>
        <p:nvSpPr>
          <p:cNvPr id="8" name="Rectangle 19"/>
          <p:cNvSpPr>
            <a:spLocks noGrp="1" noChangeArrowheads="1"/>
          </p:cNvSpPr>
          <p:nvPr>
            <p:ph type="ftr" sz="quarter" idx="11"/>
          </p:nvPr>
        </p:nvSpPr>
        <p:spPr>
          <a:ln/>
        </p:spPr>
        <p:txBody>
          <a:bodyPr/>
          <a:lstStyle>
            <a:lvl1pPr>
              <a:defRPr/>
            </a:lvl1pPr>
          </a:lstStyle>
          <a:p>
            <a:pPr>
              <a:defRPr/>
            </a:pPr>
            <a:endParaRPr lang="en-US"/>
          </a:p>
        </p:txBody>
      </p:sp>
      <p:sp>
        <p:nvSpPr>
          <p:cNvPr id="9" name="Rectangle 20"/>
          <p:cNvSpPr>
            <a:spLocks noGrp="1" noChangeArrowheads="1"/>
          </p:cNvSpPr>
          <p:nvPr>
            <p:ph type="sldNum" sz="quarter" idx="12"/>
          </p:nvPr>
        </p:nvSpPr>
        <p:spPr>
          <a:ln/>
        </p:spPr>
        <p:txBody>
          <a:bodyPr/>
          <a:lstStyle>
            <a:lvl1pPr>
              <a:defRPr/>
            </a:lvl1pPr>
          </a:lstStyle>
          <a:p>
            <a:fld id="{3A55AC51-27FB-DE4C-B60A-B245D1F60D2C}" type="slidenum">
              <a:rPr lang="en-US"/>
              <a:pPr/>
              <a:t>‹#›</a:t>
            </a:fld>
            <a:endParaRPr lang="en-US"/>
          </a:p>
        </p:txBody>
      </p:sp>
    </p:spTree>
    <p:extLst>
      <p:ext uri="{BB962C8B-B14F-4D97-AF65-F5344CB8AC3E}">
        <p14:creationId xmlns:p14="http://schemas.microsoft.com/office/powerpoint/2010/main" val="4220138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8"/>
          <p:cNvSpPr>
            <a:spLocks noGrp="1" noChangeArrowheads="1"/>
          </p:cNvSpPr>
          <p:nvPr>
            <p:ph type="dt" sz="half" idx="10"/>
          </p:nvPr>
        </p:nvSpPr>
        <p:spPr>
          <a:ln/>
        </p:spPr>
        <p:txBody>
          <a:bodyPr/>
          <a:lstStyle>
            <a:lvl1pPr>
              <a:defRPr/>
            </a:lvl1pPr>
          </a:lstStyle>
          <a:p>
            <a:pPr>
              <a:defRPr/>
            </a:pPr>
            <a:endParaRPr lang="en-US"/>
          </a:p>
        </p:txBody>
      </p:sp>
      <p:sp>
        <p:nvSpPr>
          <p:cNvPr id="4" name="Rectangle 19"/>
          <p:cNvSpPr>
            <a:spLocks noGrp="1" noChangeArrowheads="1"/>
          </p:cNvSpPr>
          <p:nvPr>
            <p:ph type="ftr" sz="quarter" idx="11"/>
          </p:nvPr>
        </p:nvSpPr>
        <p:spPr>
          <a:ln/>
        </p:spPr>
        <p:txBody>
          <a:bodyPr/>
          <a:lstStyle>
            <a:lvl1pPr>
              <a:defRPr/>
            </a:lvl1pPr>
          </a:lstStyle>
          <a:p>
            <a:pPr>
              <a:defRPr/>
            </a:pPr>
            <a:endParaRPr lang="en-US"/>
          </a:p>
        </p:txBody>
      </p:sp>
      <p:sp>
        <p:nvSpPr>
          <p:cNvPr id="5" name="Rectangle 20"/>
          <p:cNvSpPr>
            <a:spLocks noGrp="1" noChangeArrowheads="1"/>
          </p:cNvSpPr>
          <p:nvPr>
            <p:ph type="sldNum" sz="quarter" idx="12"/>
          </p:nvPr>
        </p:nvSpPr>
        <p:spPr>
          <a:ln/>
        </p:spPr>
        <p:txBody>
          <a:bodyPr/>
          <a:lstStyle>
            <a:lvl1pPr>
              <a:defRPr/>
            </a:lvl1pPr>
          </a:lstStyle>
          <a:p>
            <a:fld id="{5E35EF11-5DAB-C54C-A99B-279DDB437CA5}" type="slidenum">
              <a:rPr lang="en-US"/>
              <a:pPr/>
              <a:t>‹#›</a:t>
            </a:fld>
            <a:endParaRPr lang="en-US"/>
          </a:p>
        </p:txBody>
      </p:sp>
    </p:spTree>
    <p:extLst>
      <p:ext uri="{BB962C8B-B14F-4D97-AF65-F5344CB8AC3E}">
        <p14:creationId xmlns:p14="http://schemas.microsoft.com/office/powerpoint/2010/main" val="1611690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752600"/>
            <a:ext cx="3848100"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360A96-743F-1143-96B8-A36FC49CE626}" type="slidenum">
              <a:rPr lang="en-US"/>
              <a:pPr/>
              <a:t>‹#›</a:t>
            </a:fld>
            <a:endParaRPr lang="en-US"/>
          </a:p>
        </p:txBody>
      </p:sp>
    </p:spTree>
    <p:extLst>
      <p:ext uri="{BB962C8B-B14F-4D97-AF65-F5344CB8AC3E}">
        <p14:creationId xmlns:p14="http://schemas.microsoft.com/office/powerpoint/2010/main" val="15046114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8"/>
          <p:cNvSpPr>
            <a:spLocks noGrp="1" noChangeArrowheads="1"/>
          </p:cNvSpPr>
          <p:nvPr>
            <p:ph type="dt" sz="half" idx="10"/>
          </p:nvPr>
        </p:nvSpPr>
        <p:spPr>
          <a:ln/>
        </p:spPr>
        <p:txBody>
          <a:bodyPr/>
          <a:lstStyle>
            <a:lvl1pPr>
              <a:defRPr/>
            </a:lvl1pPr>
          </a:lstStyle>
          <a:p>
            <a:pPr>
              <a:defRPr/>
            </a:pPr>
            <a:endParaRPr lang="en-US"/>
          </a:p>
        </p:txBody>
      </p:sp>
      <p:sp>
        <p:nvSpPr>
          <p:cNvPr id="3" name="Rectangle 19"/>
          <p:cNvSpPr>
            <a:spLocks noGrp="1" noChangeArrowheads="1"/>
          </p:cNvSpPr>
          <p:nvPr>
            <p:ph type="ftr" sz="quarter" idx="11"/>
          </p:nvPr>
        </p:nvSpPr>
        <p:spPr>
          <a:ln/>
        </p:spPr>
        <p:txBody>
          <a:bodyPr/>
          <a:lstStyle>
            <a:lvl1pPr>
              <a:defRPr/>
            </a:lvl1pPr>
          </a:lstStyle>
          <a:p>
            <a:pPr>
              <a:defRPr/>
            </a:pPr>
            <a:endParaRPr lang="en-US"/>
          </a:p>
        </p:txBody>
      </p:sp>
      <p:sp>
        <p:nvSpPr>
          <p:cNvPr id="4" name="Rectangle 20"/>
          <p:cNvSpPr>
            <a:spLocks noGrp="1" noChangeArrowheads="1"/>
          </p:cNvSpPr>
          <p:nvPr>
            <p:ph type="sldNum" sz="quarter" idx="12"/>
          </p:nvPr>
        </p:nvSpPr>
        <p:spPr>
          <a:ln/>
        </p:spPr>
        <p:txBody>
          <a:bodyPr/>
          <a:lstStyle>
            <a:lvl1pPr>
              <a:defRPr/>
            </a:lvl1pPr>
          </a:lstStyle>
          <a:p>
            <a:fld id="{B5378DC9-3851-D44F-B99D-FB61023A4959}" type="slidenum">
              <a:rPr lang="en-US"/>
              <a:pPr/>
              <a:t>‹#›</a:t>
            </a:fld>
            <a:endParaRPr lang="en-US"/>
          </a:p>
        </p:txBody>
      </p:sp>
    </p:spTree>
    <p:extLst>
      <p:ext uri="{BB962C8B-B14F-4D97-AF65-F5344CB8AC3E}">
        <p14:creationId xmlns:p14="http://schemas.microsoft.com/office/powerpoint/2010/main" val="9044394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fld id="{C57E07C7-B1FA-9C4F-A2F5-F6571C98509F}" type="slidenum">
              <a:rPr lang="en-US"/>
              <a:pPr/>
              <a:t>‹#›</a:t>
            </a:fld>
            <a:endParaRPr lang="en-US"/>
          </a:p>
        </p:txBody>
      </p:sp>
    </p:spTree>
    <p:extLst>
      <p:ext uri="{BB962C8B-B14F-4D97-AF65-F5344CB8AC3E}">
        <p14:creationId xmlns:p14="http://schemas.microsoft.com/office/powerpoint/2010/main" val="11656662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8"/>
          <p:cNvSpPr>
            <a:spLocks noGrp="1" noChangeArrowheads="1"/>
          </p:cNvSpPr>
          <p:nvPr>
            <p:ph type="dt" sz="half" idx="10"/>
          </p:nvPr>
        </p:nvSpPr>
        <p:spPr>
          <a:ln/>
        </p:spPr>
        <p:txBody>
          <a:bodyPr/>
          <a:lstStyle>
            <a:lvl1pPr>
              <a:defRPr/>
            </a:lvl1pPr>
          </a:lstStyle>
          <a:p>
            <a:pPr>
              <a:defRPr/>
            </a:pPr>
            <a:endParaRPr lang="en-US"/>
          </a:p>
        </p:txBody>
      </p:sp>
      <p:sp>
        <p:nvSpPr>
          <p:cNvPr id="6" name="Rectangle 19"/>
          <p:cNvSpPr>
            <a:spLocks noGrp="1" noChangeArrowheads="1"/>
          </p:cNvSpPr>
          <p:nvPr>
            <p:ph type="ftr" sz="quarter" idx="11"/>
          </p:nvPr>
        </p:nvSpPr>
        <p:spPr>
          <a:ln/>
        </p:spPr>
        <p:txBody>
          <a:bodyPr/>
          <a:lstStyle>
            <a:lvl1pPr>
              <a:defRPr/>
            </a:lvl1pPr>
          </a:lstStyle>
          <a:p>
            <a:pPr>
              <a:defRPr/>
            </a:pPr>
            <a:endParaRPr lang="en-US"/>
          </a:p>
        </p:txBody>
      </p:sp>
      <p:sp>
        <p:nvSpPr>
          <p:cNvPr id="7" name="Rectangle 20"/>
          <p:cNvSpPr>
            <a:spLocks noGrp="1" noChangeArrowheads="1"/>
          </p:cNvSpPr>
          <p:nvPr>
            <p:ph type="sldNum" sz="quarter" idx="12"/>
          </p:nvPr>
        </p:nvSpPr>
        <p:spPr>
          <a:ln/>
        </p:spPr>
        <p:txBody>
          <a:bodyPr/>
          <a:lstStyle>
            <a:lvl1pPr>
              <a:defRPr/>
            </a:lvl1pPr>
          </a:lstStyle>
          <a:p>
            <a:fld id="{F4B33BF6-9745-B341-83D3-8976EE1F339F}" type="slidenum">
              <a:rPr lang="en-US"/>
              <a:pPr/>
              <a:t>‹#›</a:t>
            </a:fld>
            <a:endParaRPr lang="en-US"/>
          </a:p>
        </p:txBody>
      </p:sp>
    </p:spTree>
    <p:extLst>
      <p:ext uri="{BB962C8B-B14F-4D97-AF65-F5344CB8AC3E}">
        <p14:creationId xmlns:p14="http://schemas.microsoft.com/office/powerpoint/2010/main" val="97328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fld id="{E6395CEA-9CE3-0441-BBD5-B3AC37099950}" type="slidenum">
              <a:rPr lang="en-US"/>
              <a:pPr/>
              <a:t>‹#›</a:t>
            </a:fld>
            <a:endParaRPr lang="en-US"/>
          </a:p>
        </p:txBody>
      </p:sp>
    </p:spTree>
    <p:extLst>
      <p:ext uri="{BB962C8B-B14F-4D97-AF65-F5344CB8AC3E}">
        <p14:creationId xmlns:p14="http://schemas.microsoft.com/office/powerpoint/2010/main" val="41366959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1219200"/>
            <a:ext cx="1771650" cy="4953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1219200"/>
            <a:ext cx="5162550" cy="4953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8"/>
          <p:cNvSpPr>
            <a:spLocks noGrp="1" noChangeArrowheads="1"/>
          </p:cNvSpPr>
          <p:nvPr>
            <p:ph type="dt" sz="half" idx="10"/>
          </p:nvPr>
        </p:nvSpPr>
        <p:spPr>
          <a:ln/>
        </p:spPr>
        <p:txBody>
          <a:bodyPr/>
          <a:lstStyle>
            <a:lvl1pPr>
              <a:defRPr/>
            </a:lvl1pPr>
          </a:lstStyle>
          <a:p>
            <a:pPr>
              <a:defRPr/>
            </a:pPr>
            <a:endParaRPr lang="en-US"/>
          </a:p>
        </p:txBody>
      </p:sp>
      <p:sp>
        <p:nvSpPr>
          <p:cNvPr id="5" name="Rectangle 19"/>
          <p:cNvSpPr>
            <a:spLocks noGrp="1" noChangeArrowheads="1"/>
          </p:cNvSpPr>
          <p:nvPr>
            <p:ph type="ftr" sz="quarter" idx="11"/>
          </p:nvPr>
        </p:nvSpPr>
        <p:spPr>
          <a:ln/>
        </p:spPr>
        <p:txBody>
          <a:bodyPr/>
          <a:lstStyle>
            <a:lvl1pPr>
              <a:defRPr/>
            </a:lvl1pPr>
          </a:lstStyle>
          <a:p>
            <a:pPr>
              <a:defRPr/>
            </a:pPr>
            <a:endParaRPr lang="en-US"/>
          </a:p>
        </p:txBody>
      </p:sp>
      <p:sp>
        <p:nvSpPr>
          <p:cNvPr id="6" name="Rectangle 20"/>
          <p:cNvSpPr>
            <a:spLocks noGrp="1" noChangeArrowheads="1"/>
          </p:cNvSpPr>
          <p:nvPr>
            <p:ph type="sldNum" sz="quarter" idx="12"/>
          </p:nvPr>
        </p:nvSpPr>
        <p:spPr>
          <a:ln/>
        </p:spPr>
        <p:txBody>
          <a:bodyPr/>
          <a:lstStyle>
            <a:lvl1pPr>
              <a:defRPr/>
            </a:lvl1pPr>
          </a:lstStyle>
          <a:p>
            <a:fld id="{12C7996F-4A30-AF4C-9D81-61423B8B51A8}" type="slidenum">
              <a:rPr lang="en-US"/>
              <a:pPr/>
              <a:t>‹#›</a:t>
            </a:fld>
            <a:endParaRPr lang="en-US"/>
          </a:p>
        </p:txBody>
      </p:sp>
    </p:spTree>
    <p:extLst>
      <p:ext uri="{BB962C8B-B14F-4D97-AF65-F5344CB8AC3E}">
        <p14:creationId xmlns:p14="http://schemas.microsoft.com/office/powerpoint/2010/main" val="3761019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lang="en-US"/>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eaLnBrk="1" hangingPunct="1">
                <a:defRPr/>
              </a:pPr>
              <a:endParaRPr lang="en-US">
                <a:latin typeface="Times New Roman"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lang="en-US"/>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lang="en-US"/>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lang="en-US"/>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lang="en-US"/>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p>
          </p:txBody>
        </p:sp>
      </p:grpSp>
      <p:sp>
        <p:nvSpPr>
          <p:cNvPr id="1760258"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smtClean="0"/>
              <a:t>Click to edit Master title style</a:t>
            </a:r>
          </a:p>
        </p:txBody>
      </p:sp>
      <p:sp>
        <p:nvSpPr>
          <p:cNvPr id="1760259"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smtClean="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p>
        </p:txBody>
      </p:sp>
      <p:sp>
        <p:nvSpPr>
          <p:cNvPr id="17" name="Rectangle 17"/>
          <p:cNvSpPr>
            <a:spLocks noGrp="1" noChangeArrowheads="1"/>
          </p:cNvSpPr>
          <p:nvPr>
            <p:ph type="ftr" sz="quarter" idx="11"/>
          </p:nvPr>
        </p:nvSpPr>
        <p:spPr/>
        <p:txBody>
          <a:bodyPr/>
          <a:lstStyle>
            <a:lvl1pPr>
              <a:defRPr/>
            </a:lvl1pPr>
          </a:lstStyle>
          <a:p>
            <a:pPr>
              <a:defRPr/>
            </a:pPr>
            <a:endParaRPr lang="en-US"/>
          </a:p>
        </p:txBody>
      </p:sp>
      <p:sp>
        <p:nvSpPr>
          <p:cNvPr id="18" name="Rectangle 18"/>
          <p:cNvSpPr>
            <a:spLocks noGrp="1" noChangeArrowheads="1"/>
          </p:cNvSpPr>
          <p:nvPr>
            <p:ph type="sldNum" sz="quarter" idx="12"/>
          </p:nvPr>
        </p:nvSpPr>
        <p:spPr/>
        <p:txBody>
          <a:bodyPr/>
          <a:lstStyle>
            <a:lvl1pPr>
              <a:defRPr/>
            </a:lvl1pPr>
          </a:lstStyle>
          <a:p>
            <a:fld id="{43E7F8F8-28DD-F94D-8130-04696949F606}" type="slidenum">
              <a:rPr lang="en-US"/>
              <a:pPr/>
              <a:t>‹#›</a:t>
            </a:fld>
            <a:endParaRPr lang="en-US"/>
          </a:p>
        </p:txBody>
      </p:sp>
    </p:spTree>
    <p:extLst>
      <p:ext uri="{BB962C8B-B14F-4D97-AF65-F5344CB8AC3E}">
        <p14:creationId xmlns:p14="http://schemas.microsoft.com/office/powerpoint/2010/main" val="27532340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0A600CD-6E6E-684B-B8BD-8735BEB32682}" type="slidenum">
              <a:rPr lang="en-US"/>
              <a:pPr/>
              <a:t>‹#›</a:t>
            </a:fld>
            <a:endParaRPr lang="en-US"/>
          </a:p>
        </p:txBody>
      </p:sp>
    </p:spTree>
    <p:extLst>
      <p:ext uri="{BB962C8B-B14F-4D97-AF65-F5344CB8AC3E}">
        <p14:creationId xmlns:p14="http://schemas.microsoft.com/office/powerpoint/2010/main" val="456122292"/>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758C3BB-A681-F04D-AD23-6FA0547859E5}" type="slidenum">
              <a:rPr lang="en-US"/>
              <a:pPr/>
              <a:t>‹#›</a:t>
            </a:fld>
            <a:endParaRPr lang="en-US"/>
          </a:p>
        </p:txBody>
      </p:sp>
    </p:spTree>
    <p:extLst>
      <p:ext uri="{BB962C8B-B14F-4D97-AF65-F5344CB8AC3E}">
        <p14:creationId xmlns:p14="http://schemas.microsoft.com/office/powerpoint/2010/main" val="577411994"/>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20746B-5F22-5042-A14B-5F6ED1644C79}" type="slidenum">
              <a:rPr lang="en-US"/>
              <a:pPr/>
              <a:t>‹#›</a:t>
            </a:fld>
            <a:endParaRPr lang="en-US"/>
          </a:p>
        </p:txBody>
      </p:sp>
    </p:spTree>
    <p:extLst>
      <p:ext uri="{BB962C8B-B14F-4D97-AF65-F5344CB8AC3E}">
        <p14:creationId xmlns:p14="http://schemas.microsoft.com/office/powerpoint/2010/main" val="2803360823"/>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7E5F8B3-12A0-884D-81E7-C9D4F04ABBD6}" type="slidenum">
              <a:rPr lang="en-US"/>
              <a:pPr/>
              <a:t>‹#›</a:t>
            </a:fld>
            <a:endParaRPr lang="en-US"/>
          </a:p>
        </p:txBody>
      </p:sp>
    </p:spTree>
    <p:extLst>
      <p:ext uri="{BB962C8B-B14F-4D97-AF65-F5344CB8AC3E}">
        <p14:creationId xmlns:p14="http://schemas.microsoft.com/office/powerpoint/2010/main" val="2774768378"/>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2F5F116-E74E-5543-8276-F5D39B4028D3}" type="slidenum">
              <a:rPr lang="en-US"/>
              <a:pPr/>
              <a:t>‹#›</a:t>
            </a:fld>
            <a:endParaRPr lang="en-US"/>
          </a:p>
        </p:txBody>
      </p:sp>
    </p:spTree>
    <p:extLst>
      <p:ext uri="{BB962C8B-B14F-4D97-AF65-F5344CB8AC3E}">
        <p14:creationId xmlns:p14="http://schemas.microsoft.com/office/powerpoint/2010/main" val="3555272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D82420F-596E-1947-9E17-08DFDE3E9114}" type="slidenum">
              <a:rPr lang="en-US"/>
              <a:pPr/>
              <a:t>‹#›</a:t>
            </a:fld>
            <a:endParaRPr lang="en-US"/>
          </a:p>
        </p:txBody>
      </p:sp>
    </p:spTree>
    <p:extLst>
      <p:ext uri="{BB962C8B-B14F-4D97-AF65-F5344CB8AC3E}">
        <p14:creationId xmlns:p14="http://schemas.microsoft.com/office/powerpoint/2010/main" val="277533599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57CC74A-528C-8F4F-9548-28C8F6D9BBA8}" type="slidenum">
              <a:rPr lang="en-US"/>
              <a:pPr/>
              <a:t>‹#›</a:t>
            </a:fld>
            <a:endParaRPr lang="en-US"/>
          </a:p>
        </p:txBody>
      </p:sp>
    </p:spTree>
    <p:extLst>
      <p:ext uri="{BB962C8B-B14F-4D97-AF65-F5344CB8AC3E}">
        <p14:creationId xmlns:p14="http://schemas.microsoft.com/office/powerpoint/2010/main" val="1447353892"/>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1367644-65AA-324A-B621-227294F874F5}" type="slidenum">
              <a:rPr lang="en-US"/>
              <a:pPr/>
              <a:t>‹#›</a:t>
            </a:fld>
            <a:endParaRPr lang="en-US"/>
          </a:p>
        </p:txBody>
      </p:sp>
    </p:spTree>
    <p:extLst>
      <p:ext uri="{BB962C8B-B14F-4D97-AF65-F5344CB8AC3E}">
        <p14:creationId xmlns:p14="http://schemas.microsoft.com/office/powerpoint/2010/main" val="201093455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D70BC2C-40DD-EA43-B204-128D68778FF4}" type="slidenum">
              <a:rPr lang="en-US"/>
              <a:pPr/>
              <a:t>‹#›</a:t>
            </a:fld>
            <a:endParaRPr lang="en-US"/>
          </a:p>
        </p:txBody>
      </p:sp>
    </p:spTree>
    <p:extLst>
      <p:ext uri="{BB962C8B-B14F-4D97-AF65-F5344CB8AC3E}">
        <p14:creationId xmlns:p14="http://schemas.microsoft.com/office/powerpoint/2010/main" val="4284109415"/>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67A951C-F0A7-5842-864A-EEDF9BA1B39B}" type="slidenum">
              <a:rPr lang="en-US"/>
              <a:pPr/>
              <a:t>‹#›</a:t>
            </a:fld>
            <a:endParaRPr lang="en-US"/>
          </a:p>
        </p:txBody>
      </p:sp>
    </p:spTree>
    <p:extLst>
      <p:ext uri="{BB962C8B-B14F-4D97-AF65-F5344CB8AC3E}">
        <p14:creationId xmlns:p14="http://schemas.microsoft.com/office/powerpoint/2010/main" val="79277803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6C71BD7-EBA5-E54C-A4EB-99FCC20BC79A}" type="slidenum">
              <a:rPr lang="en-US"/>
              <a:pPr/>
              <a:t>‹#›</a:t>
            </a:fld>
            <a:endParaRPr lang="en-US"/>
          </a:p>
        </p:txBody>
      </p:sp>
    </p:spTree>
    <p:extLst>
      <p:ext uri="{BB962C8B-B14F-4D97-AF65-F5344CB8AC3E}">
        <p14:creationId xmlns:p14="http://schemas.microsoft.com/office/powerpoint/2010/main" val="2776390664"/>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365625" y="1951038"/>
            <a:ext cx="4770438" cy="5062537"/>
            <a:chOff x="2750" y="1229"/>
            <a:chExt cx="3005" cy="3189"/>
          </a:xfrm>
        </p:grpSpPr>
        <p:sp>
          <p:nvSpPr>
            <p:cNvPr id="5" name="AutoShape 3"/>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6" name="AutoShape 4"/>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7" name="AutoShape 5"/>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p:spPr>
          <p:txBody>
            <a:bodyPr wrap="none" anchor="ctr"/>
            <a:lstStyle/>
            <a:p>
              <a:pPr>
                <a:defRPr/>
              </a:pPr>
              <a:endParaRPr lang="en-US"/>
            </a:p>
          </p:txBody>
        </p:sp>
        <p:sp>
          <p:nvSpPr>
            <p:cNvPr id="8" name="AutoShape 6"/>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9" name="AutoShape 7"/>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p:spPr>
          <p:txBody>
            <a:bodyPr wrap="none" anchor="ctr"/>
            <a:lstStyle/>
            <a:p>
              <a:pPr>
                <a:defRPr/>
              </a:pPr>
              <a:endParaRPr lang="en-US"/>
            </a:p>
          </p:txBody>
        </p:sp>
        <p:grpSp>
          <p:nvGrpSpPr>
            <p:cNvPr id="10" name="Group 8"/>
            <p:cNvGrpSpPr>
              <a:grpSpLocks/>
            </p:cNvGrpSpPr>
            <p:nvPr/>
          </p:nvGrpSpPr>
          <p:grpSpPr bwMode="auto">
            <a:xfrm>
              <a:off x="4384" y="2184"/>
              <a:ext cx="402" cy="1198"/>
              <a:chOff x="4384" y="2184"/>
              <a:chExt cx="402" cy="1198"/>
            </a:xfrm>
          </p:grpSpPr>
          <p:sp>
            <p:nvSpPr>
              <p:cNvPr id="12" name="Line 9"/>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3" name="Line 10"/>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4" name="Line 11"/>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5" name="Line 12"/>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grpSp>
        <p:sp>
          <p:nvSpPr>
            <p:cNvPr id="11" name="AutoShape 13"/>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p:spPr>
          <p:txBody>
            <a:bodyPr wrap="none" anchor="ctr"/>
            <a:lstStyle/>
            <a:p>
              <a:pPr>
                <a:defRPr/>
              </a:pPr>
              <a:endParaRPr lang="en-US"/>
            </a:p>
          </p:txBody>
        </p:sp>
      </p:grpSp>
      <p:grpSp>
        <p:nvGrpSpPr>
          <p:cNvPr id="16" name="Group 15"/>
          <p:cNvGrpSpPr>
            <a:grpSpLocks/>
          </p:cNvGrpSpPr>
          <p:nvPr/>
        </p:nvGrpSpPr>
        <p:grpSpPr bwMode="auto">
          <a:xfrm>
            <a:off x="3344863" y="2457450"/>
            <a:ext cx="5449887" cy="4497388"/>
            <a:chOff x="2107" y="1548"/>
            <a:chExt cx="3433" cy="2833"/>
          </a:xfrm>
        </p:grpSpPr>
        <p:sp>
          <p:nvSpPr>
            <p:cNvPr id="17" name="AutoShape 16"/>
            <p:cNvSpPr>
              <a:spLocks noChangeArrowheads="1"/>
            </p:cNvSpPr>
            <p:nvPr/>
          </p:nvSpPr>
          <p:spPr bwMode="auto">
            <a:xfrm>
              <a:off x="4732" y="2114"/>
              <a:ext cx="808" cy="808"/>
            </a:xfrm>
            <a:prstGeom prst="diamond">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sp>
          <p:nvSpPr>
            <p:cNvPr id="18" name="Freeform 17"/>
            <p:cNvSpPr>
              <a:spLocks/>
            </p:cNvSpPr>
            <p:nvPr/>
          </p:nvSpPr>
          <p:spPr bwMode="auto">
            <a:xfrm>
              <a:off x="4061" y="1935"/>
              <a:ext cx="403" cy="1192"/>
            </a:xfrm>
            <a:custGeom>
              <a:avLst/>
              <a:gdLst>
                <a:gd name="T0" fmla="*/ 399 w 403"/>
                <a:gd name="T1" fmla="*/ 0 h 1192"/>
                <a:gd name="T2" fmla="*/ 0 w 403"/>
                <a:gd name="T3" fmla="*/ 399 h 1192"/>
                <a:gd name="T4" fmla="*/ 0 w 403"/>
                <a:gd name="T5" fmla="*/ 1191 h 1192"/>
                <a:gd name="T6" fmla="*/ 402 w 403"/>
                <a:gd name="T7" fmla="*/ 789 h 1192"/>
                <a:gd name="T8" fmla="*/ 399 w 403"/>
                <a:gd name="T9" fmla="*/ 0 h 1192"/>
              </a:gdLst>
              <a:ahLst/>
              <a:cxnLst>
                <a:cxn ang="0">
                  <a:pos x="T0" y="T1"/>
                </a:cxn>
                <a:cxn ang="0">
                  <a:pos x="T2" y="T3"/>
                </a:cxn>
                <a:cxn ang="0">
                  <a:pos x="T4" y="T5"/>
                </a:cxn>
                <a:cxn ang="0">
                  <a:pos x="T6" y="T7"/>
                </a:cxn>
                <a:cxn ang="0">
                  <a:pos x="T8" y="T9"/>
                </a:cxn>
              </a:cxnLst>
              <a:rect l="0" t="0" r="r" b="b"/>
              <a:pathLst>
                <a:path w="403" h="1192">
                  <a:moveTo>
                    <a:pt x="399" y="0"/>
                  </a:moveTo>
                  <a:lnTo>
                    <a:pt x="0" y="399"/>
                  </a:lnTo>
                  <a:lnTo>
                    <a:pt x="0" y="1191"/>
                  </a:lnTo>
                  <a:lnTo>
                    <a:pt x="402" y="789"/>
                  </a:lnTo>
                  <a:lnTo>
                    <a:pt x="399" y="0"/>
                  </a:lnTo>
                </a:path>
              </a:pathLst>
            </a:custGeom>
            <a:solidFill>
              <a:schemeClr val="accent1"/>
            </a:solidFill>
            <a:ln w="12700" cap="flat" cmpd="sng">
              <a:solidFill>
                <a:schemeClr val="accent1"/>
              </a:solidFill>
              <a:prstDash val="solid"/>
              <a:round/>
              <a:headEnd/>
              <a:tailEnd/>
            </a:ln>
            <a:effectLst/>
            <a:extLst/>
          </p:spPr>
          <p:txBody>
            <a:bodyPr wrap="none" anchor="ctr"/>
            <a:lstStyle/>
            <a:p>
              <a:pPr>
                <a:defRPr/>
              </a:pPr>
              <a:endParaRPr lang="en-US"/>
            </a:p>
          </p:txBody>
        </p:sp>
        <p:sp>
          <p:nvSpPr>
            <p:cNvPr id="19" name="AutoShape 18"/>
            <p:cNvSpPr>
              <a:spLocks noChangeArrowheads="1"/>
            </p:cNvSpPr>
            <p:nvPr/>
          </p:nvSpPr>
          <p:spPr bwMode="auto">
            <a:xfrm rot="18900000">
              <a:off x="2527" y="2630"/>
              <a:ext cx="1254" cy="1254"/>
            </a:xfrm>
            <a:prstGeom prst="rtTriangle">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sp>
          <p:nvSpPr>
            <p:cNvPr id="20" name="AutoShape 19"/>
            <p:cNvSpPr>
              <a:spLocks noChangeArrowheads="1"/>
            </p:cNvSpPr>
            <p:nvPr/>
          </p:nvSpPr>
          <p:spPr bwMode="auto">
            <a:xfrm rot="13500000" flipH="1">
              <a:off x="3812" y="3813"/>
              <a:ext cx="568" cy="568"/>
            </a:xfrm>
            <a:prstGeom prst="rtTriangle">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sp>
          <p:nvSpPr>
            <p:cNvPr id="21" name="AutoShape 20"/>
            <p:cNvSpPr>
              <a:spLocks noChangeArrowheads="1"/>
            </p:cNvSpPr>
            <p:nvPr/>
          </p:nvSpPr>
          <p:spPr bwMode="auto">
            <a:xfrm rot="16200000">
              <a:off x="4423" y="2927"/>
              <a:ext cx="858" cy="852"/>
            </a:xfrm>
            <a:prstGeom prst="rtTriangle">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sp>
          <p:nvSpPr>
            <p:cNvPr id="22" name="AutoShape 21"/>
            <p:cNvSpPr>
              <a:spLocks noChangeArrowheads="1"/>
            </p:cNvSpPr>
            <p:nvPr/>
          </p:nvSpPr>
          <p:spPr bwMode="auto">
            <a:xfrm rot="10800000">
              <a:off x="2107" y="1548"/>
              <a:ext cx="1254" cy="1254"/>
            </a:xfrm>
            <a:prstGeom prst="rtTriangle">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sp>
          <p:nvSpPr>
            <p:cNvPr id="23" name="AutoShape 22"/>
            <p:cNvSpPr>
              <a:spLocks noChangeArrowheads="1"/>
            </p:cNvSpPr>
            <p:nvPr/>
          </p:nvSpPr>
          <p:spPr bwMode="auto">
            <a:xfrm rot="8100000" flipH="1">
              <a:off x="3410" y="2702"/>
              <a:ext cx="568" cy="568"/>
            </a:xfrm>
            <a:prstGeom prst="rtTriangle">
              <a:avLst/>
            </a:prstGeom>
            <a:solidFill>
              <a:schemeClr val="accent1"/>
            </a:solidFill>
            <a:ln w="12700">
              <a:solidFill>
                <a:schemeClr val="accent1"/>
              </a:solidFill>
              <a:miter lim="800000"/>
              <a:headEnd/>
              <a:tailEnd/>
            </a:ln>
            <a:effectLst/>
            <a:extLst/>
          </p:spPr>
          <p:txBody>
            <a:bodyPr wrap="none" anchor="ctr"/>
            <a:lstStyle/>
            <a:p>
              <a:pPr>
                <a:defRPr/>
              </a:pPr>
              <a:endParaRPr lang="en-US"/>
            </a:p>
          </p:txBody>
        </p:sp>
      </p:grpSp>
      <p:sp>
        <p:nvSpPr>
          <p:cNvPr id="24" name="Rectangle 23"/>
          <p:cNvSpPr>
            <a:spLocks noChangeArrowheads="1"/>
          </p:cNvSpPr>
          <p:nvPr/>
        </p:nvSpPr>
        <p:spPr bwMode="auto">
          <a:xfrm>
            <a:off x="6588125" y="5181600"/>
            <a:ext cx="2555875" cy="381000"/>
          </a:xfrm>
          <a:prstGeom prst="rect">
            <a:avLst/>
          </a:prstGeom>
          <a:solidFill>
            <a:schemeClr val="bg2"/>
          </a:solidFill>
          <a:ln>
            <a:noFill/>
          </a:ln>
          <a:effectLst/>
          <a:extLst/>
        </p:spPr>
        <p:txBody>
          <a:bodyPr wrap="none" anchor="ctr"/>
          <a:lstStyle/>
          <a:p>
            <a:pPr eaLnBrk="1" hangingPunct="1">
              <a:defRPr/>
            </a:pPr>
            <a:endParaRPr kumimoji="1" lang="en-US"/>
          </a:p>
        </p:txBody>
      </p:sp>
      <p:sp>
        <p:nvSpPr>
          <p:cNvPr id="1762318" name="Rectangle 14"/>
          <p:cNvSpPr>
            <a:spLocks noGrp="1" noChangeArrowheads="1"/>
          </p:cNvSpPr>
          <p:nvPr>
            <p:ph type="ctrTitle" sz="quarter"/>
          </p:nvPr>
        </p:nvSpPr>
        <p:spPr>
          <a:xfrm>
            <a:off x="914400" y="228600"/>
            <a:ext cx="7772400" cy="2438400"/>
          </a:xfrm>
        </p:spPr>
        <p:txBody>
          <a:bodyPr anchor="b"/>
          <a:lstStyle>
            <a:lvl1pPr>
              <a:lnSpc>
                <a:spcPct val="100000"/>
              </a:lnSpc>
              <a:defRPr sz="6600">
                <a:solidFill>
                  <a:schemeClr val="tx2"/>
                </a:solidFill>
              </a:defRPr>
            </a:lvl1pPr>
          </a:lstStyle>
          <a:p>
            <a:pPr lvl="0"/>
            <a:r>
              <a:rPr lang="en-US" noProof="0" smtClean="0"/>
              <a:t>Click to edit Master title style</a:t>
            </a:r>
          </a:p>
        </p:txBody>
      </p:sp>
      <p:sp>
        <p:nvSpPr>
          <p:cNvPr id="1762328" name="Rectangle 24"/>
          <p:cNvSpPr>
            <a:spLocks noGrp="1" noChangeArrowheads="1"/>
          </p:cNvSpPr>
          <p:nvPr>
            <p:ph type="subTitle" sz="quarter" idx="1"/>
          </p:nvPr>
        </p:nvSpPr>
        <p:spPr>
          <a:xfrm>
            <a:off x="4876800" y="4368800"/>
            <a:ext cx="4259263" cy="742950"/>
          </a:xfrm>
          <a:solidFill>
            <a:schemeClr val="tx2"/>
          </a:solidFill>
          <a:ln w="12700">
            <a:solidFill>
              <a:schemeClr val="tx2"/>
            </a:solidFill>
            <a:miter lim="800000"/>
            <a:headEnd/>
            <a:tailEnd/>
          </a:ln>
        </p:spPr>
        <p:txBody>
          <a:bodyPr lIns="91440" tIns="0" rIns="91440" bIns="0" anchor="b">
            <a:spAutoFit/>
          </a:bodyPr>
          <a:lstStyle>
            <a:lvl1pPr marL="0" indent="0">
              <a:spcBef>
                <a:spcPct val="0"/>
              </a:spcBef>
              <a:buClrTx/>
              <a:buSzTx/>
              <a:buFontTx/>
              <a:buNone/>
              <a:defRPr sz="2400">
                <a:solidFill>
                  <a:schemeClr val="bg1"/>
                </a:solidFill>
              </a:defRPr>
            </a:lvl1pPr>
          </a:lstStyle>
          <a:p>
            <a:pPr lvl="0"/>
            <a:r>
              <a:rPr lang="en-US" noProof="0" smtClean="0"/>
              <a:t>Click to edit Master subtitle style</a:t>
            </a:r>
          </a:p>
        </p:txBody>
      </p:sp>
      <p:sp>
        <p:nvSpPr>
          <p:cNvPr id="25" name="Rectangle 25"/>
          <p:cNvSpPr>
            <a:spLocks noGrp="1" noChangeArrowheads="1"/>
          </p:cNvSpPr>
          <p:nvPr>
            <p:ph type="dt" sz="half" idx="10"/>
          </p:nvPr>
        </p:nvSpPr>
        <p:spPr/>
        <p:txBody>
          <a:bodyPr/>
          <a:lstStyle>
            <a:lvl1pPr>
              <a:defRPr/>
            </a:lvl1pPr>
          </a:lstStyle>
          <a:p>
            <a:pPr>
              <a:defRPr/>
            </a:pPr>
            <a:endParaRPr lang="en-US"/>
          </a:p>
        </p:txBody>
      </p:sp>
      <p:sp>
        <p:nvSpPr>
          <p:cNvPr id="26" name="Rectangle 26"/>
          <p:cNvSpPr>
            <a:spLocks noGrp="1" noChangeArrowheads="1"/>
          </p:cNvSpPr>
          <p:nvPr>
            <p:ph type="ftr" sz="quarter" idx="11"/>
          </p:nvPr>
        </p:nvSpPr>
        <p:spPr/>
        <p:txBody>
          <a:bodyPr/>
          <a:lstStyle>
            <a:lvl1pPr>
              <a:defRPr/>
            </a:lvl1pPr>
          </a:lstStyle>
          <a:p>
            <a:pPr>
              <a:defRPr/>
            </a:pPr>
            <a:endParaRPr lang="en-US"/>
          </a:p>
        </p:txBody>
      </p:sp>
      <p:sp>
        <p:nvSpPr>
          <p:cNvPr id="27" name="Rectangle 27"/>
          <p:cNvSpPr>
            <a:spLocks noGrp="1" noChangeArrowheads="1"/>
          </p:cNvSpPr>
          <p:nvPr>
            <p:ph type="sldNum" sz="quarter" idx="12"/>
          </p:nvPr>
        </p:nvSpPr>
        <p:spPr/>
        <p:txBody>
          <a:bodyPr/>
          <a:lstStyle>
            <a:lvl1pPr>
              <a:defRPr/>
            </a:lvl1pPr>
          </a:lstStyle>
          <a:p>
            <a:fld id="{2ABEC26D-E988-AC4A-87F9-53324A248550}" type="slidenum">
              <a:rPr lang="en-US"/>
              <a:pPr/>
              <a:t>‹#›</a:t>
            </a:fld>
            <a:endParaRPr lang="en-US"/>
          </a:p>
        </p:txBody>
      </p:sp>
    </p:spTree>
    <p:extLst>
      <p:ext uri="{BB962C8B-B14F-4D97-AF65-F5344CB8AC3E}">
        <p14:creationId xmlns:p14="http://schemas.microsoft.com/office/powerpoint/2010/main" val="3808986974"/>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77"/>
          <p:cNvSpPr>
            <a:spLocks noGrp="1" noChangeArrowheads="1"/>
          </p:cNvSpPr>
          <p:nvPr>
            <p:ph type="dt" sz="half" idx="10"/>
          </p:nvPr>
        </p:nvSpPr>
        <p:spPr>
          <a:ln/>
        </p:spPr>
        <p:txBody>
          <a:bodyPr/>
          <a:lstStyle>
            <a:lvl1pPr>
              <a:defRPr/>
            </a:lvl1pPr>
          </a:lstStyle>
          <a:p>
            <a:pPr>
              <a:defRPr/>
            </a:pPr>
            <a:endParaRPr lang="en-US"/>
          </a:p>
        </p:txBody>
      </p:sp>
      <p:sp>
        <p:nvSpPr>
          <p:cNvPr id="5" name="Rectangle 3078"/>
          <p:cNvSpPr>
            <a:spLocks noGrp="1" noChangeArrowheads="1"/>
          </p:cNvSpPr>
          <p:nvPr>
            <p:ph type="ftr" sz="quarter" idx="11"/>
          </p:nvPr>
        </p:nvSpPr>
        <p:spPr>
          <a:ln/>
        </p:spPr>
        <p:txBody>
          <a:bodyPr/>
          <a:lstStyle>
            <a:lvl1pPr>
              <a:defRPr/>
            </a:lvl1pPr>
          </a:lstStyle>
          <a:p>
            <a:pPr>
              <a:defRPr/>
            </a:pPr>
            <a:endParaRPr lang="en-US"/>
          </a:p>
        </p:txBody>
      </p:sp>
      <p:sp>
        <p:nvSpPr>
          <p:cNvPr id="6" name="Rectangle 3079"/>
          <p:cNvSpPr>
            <a:spLocks noGrp="1" noChangeArrowheads="1"/>
          </p:cNvSpPr>
          <p:nvPr>
            <p:ph type="sldNum" sz="quarter" idx="12"/>
          </p:nvPr>
        </p:nvSpPr>
        <p:spPr>
          <a:ln/>
        </p:spPr>
        <p:txBody>
          <a:bodyPr/>
          <a:lstStyle>
            <a:lvl1pPr>
              <a:defRPr/>
            </a:lvl1pPr>
          </a:lstStyle>
          <a:p>
            <a:fld id="{D0C9262C-5E06-B841-B08E-3884E97F6E1F}" type="slidenum">
              <a:rPr lang="en-US"/>
              <a:pPr/>
              <a:t>‹#›</a:t>
            </a:fld>
            <a:endParaRPr lang="en-US"/>
          </a:p>
        </p:txBody>
      </p:sp>
    </p:spTree>
    <p:extLst>
      <p:ext uri="{BB962C8B-B14F-4D97-AF65-F5344CB8AC3E}">
        <p14:creationId xmlns:p14="http://schemas.microsoft.com/office/powerpoint/2010/main" val="4269943251"/>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077"/>
          <p:cNvSpPr>
            <a:spLocks noGrp="1" noChangeArrowheads="1"/>
          </p:cNvSpPr>
          <p:nvPr>
            <p:ph type="dt" sz="half" idx="10"/>
          </p:nvPr>
        </p:nvSpPr>
        <p:spPr>
          <a:ln/>
        </p:spPr>
        <p:txBody>
          <a:bodyPr/>
          <a:lstStyle>
            <a:lvl1pPr>
              <a:defRPr/>
            </a:lvl1pPr>
          </a:lstStyle>
          <a:p>
            <a:pPr>
              <a:defRPr/>
            </a:pPr>
            <a:endParaRPr lang="en-US"/>
          </a:p>
        </p:txBody>
      </p:sp>
      <p:sp>
        <p:nvSpPr>
          <p:cNvPr id="5" name="Rectangle 3078"/>
          <p:cNvSpPr>
            <a:spLocks noGrp="1" noChangeArrowheads="1"/>
          </p:cNvSpPr>
          <p:nvPr>
            <p:ph type="ftr" sz="quarter" idx="11"/>
          </p:nvPr>
        </p:nvSpPr>
        <p:spPr>
          <a:ln/>
        </p:spPr>
        <p:txBody>
          <a:bodyPr/>
          <a:lstStyle>
            <a:lvl1pPr>
              <a:defRPr/>
            </a:lvl1pPr>
          </a:lstStyle>
          <a:p>
            <a:pPr>
              <a:defRPr/>
            </a:pPr>
            <a:endParaRPr lang="en-US"/>
          </a:p>
        </p:txBody>
      </p:sp>
      <p:sp>
        <p:nvSpPr>
          <p:cNvPr id="6" name="Rectangle 3079"/>
          <p:cNvSpPr>
            <a:spLocks noGrp="1" noChangeArrowheads="1"/>
          </p:cNvSpPr>
          <p:nvPr>
            <p:ph type="sldNum" sz="quarter" idx="12"/>
          </p:nvPr>
        </p:nvSpPr>
        <p:spPr>
          <a:ln/>
        </p:spPr>
        <p:txBody>
          <a:bodyPr/>
          <a:lstStyle>
            <a:lvl1pPr>
              <a:defRPr/>
            </a:lvl1pPr>
          </a:lstStyle>
          <a:p>
            <a:fld id="{3F7B09E9-81A3-994B-8966-9EEC927FE69D}" type="slidenum">
              <a:rPr lang="en-US"/>
              <a:pPr/>
              <a:t>‹#›</a:t>
            </a:fld>
            <a:endParaRPr lang="en-US"/>
          </a:p>
        </p:txBody>
      </p:sp>
    </p:spTree>
    <p:extLst>
      <p:ext uri="{BB962C8B-B14F-4D97-AF65-F5344CB8AC3E}">
        <p14:creationId xmlns:p14="http://schemas.microsoft.com/office/powerpoint/2010/main" val="66566188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4688" y="1795463"/>
            <a:ext cx="383698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4075" y="1795463"/>
            <a:ext cx="383698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77"/>
          <p:cNvSpPr>
            <a:spLocks noGrp="1" noChangeArrowheads="1"/>
          </p:cNvSpPr>
          <p:nvPr>
            <p:ph type="dt" sz="half" idx="10"/>
          </p:nvPr>
        </p:nvSpPr>
        <p:spPr>
          <a:ln/>
        </p:spPr>
        <p:txBody>
          <a:bodyPr/>
          <a:lstStyle>
            <a:lvl1pPr>
              <a:defRPr/>
            </a:lvl1pPr>
          </a:lstStyle>
          <a:p>
            <a:pPr>
              <a:defRPr/>
            </a:pPr>
            <a:endParaRPr lang="en-US"/>
          </a:p>
        </p:txBody>
      </p:sp>
      <p:sp>
        <p:nvSpPr>
          <p:cNvPr id="6" name="Rectangle 3078"/>
          <p:cNvSpPr>
            <a:spLocks noGrp="1" noChangeArrowheads="1"/>
          </p:cNvSpPr>
          <p:nvPr>
            <p:ph type="ftr" sz="quarter" idx="11"/>
          </p:nvPr>
        </p:nvSpPr>
        <p:spPr>
          <a:ln/>
        </p:spPr>
        <p:txBody>
          <a:bodyPr/>
          <a:lstStyle>
            <a:lvl1pPr>
              <a:defRPr/>
            </a:lvl1pPr>
          </a:lstStyle>
          <a:p>
            <a:pPr>
              <a:defRPr/>
            </a:pPr>
            <a:endParaRPr lang="en-US"/>
          </a:p>
        </p:txBody>
      </p:sp>
      <p:sp>
        <p:nvSpPr>
          <p:cNvPr id="7" name="Rectangle 3079"/>
          <p:cNvSpPr>
            <a:spLocks noGrp="1" noChangeArrowheads="1"/>
          </p:cNvSpPr>
          <p:nvPr>
            <p:ph type="sldNum" sz="quarter" idx="12"/>
          </p:nvPr>
        </p:nvSpPr>
        <p:spPr>
          <a:ln/>
        </p:spPr>
        <p:txBody>
          <a:bodyPr/>
          <a:lstStyle>
            <a:lvl1pPr>
              <a:defRPr/>
            </a:lvl1pPr>
          </a:lstStyle>
          <a:p>
            <a:fld id="{31DBEFAB-07D9-5741-A55C-BA4075D4D391}" type="slidenum">
              <a:rPr lang="en-US"/>
              <a:pPr/>
              <a:t>‹#›</a:t>
            </a:fld>
            <a:endParaRPr lang="en-US"/>
          </a:p>
        </p:txBody>
      </p:sp>
    </p:spTree>
    <p:extLst>
      <p:ext uri="{BB962C8B-B14F-4D97-AF65-F5344CB8AC3E}">
        <p14:creationId xmlns:p14="http://schemas.microsoft.com/office/powerpoint/2010/main" val="426337258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CE5C82A-D21D-0A43-8934-E0226053F073}" type="slidenum">
              <a:rPr lang="en-US"/>
              <a:pPr/>
              <a:t>‹#›</a:t>
            </a:fld>
            <a:endParaRPr lang="en-US"/>
          </a:p>
        </p:txBody>
      </p:sp>
    </p:spTree>
    <p:extLst>
      <p:ext uri="{BB962C8B-B14F-4D97-AF65-F5344CB8AC3E}">
        <p14:creationId xmlns:p14="http://schemas.microsoft.com/office/powerpoint/2010/main" val="22689868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77"/>
          <p:cNvSpPr>
            <a:spLocks noGrp="1" noChangeArrowheads="1"/>
          </p:cNvSpPr>
          <p:nvPr>
            <p:ph type="dt" sz="half" idx="10"/>
          </p:nvPr>
        </p:nvSpPr>
        <p:spPr>
          <a:ln/>
        </p:spPr>
        <p:txBody>
          <a:bodyPr/>
          <a:lstStyle>
            <a:lvl1pPr>
              <a:defRPr/>
            </a:lvl1pPr>
          </a:lstStyle>
          <a:p>
            <a:pPr>
              <a:defRPr/>
            </a:pPr>
            <a:endParaRPr lang="en-US"/>
          </a:p>
        </p:txBody>
      </p:sp>
      <p:sp>
        <p:nvSpPr>
          <p:cNvPr id="8" name="Rectangle 3078"/>
          <p:cNvSpPr>
            <a:spLocks noGrp="1" noChangeArrowheads="1"/>
          </p:cNvSpPr>
          <p:nvPr>
            <p:ph type="ftr" sz="quarter" idx="11"/>
          </p:nvPr>
        </p:nvSpPr>
        <p:spPr>
          <a:ln/>
        </p:spPr>
        <p:txBody>
          <a:bodyPr/>
          <a:lstStyle>
            <a:lvl1pPr>
              <a:defRPr/>
            </a:lvl1pPr>
          </a:lstStyle>
          <a:p>
            <a:pPr>
              <a:defRPr/>
            </a:pPr>
            <a:endParaRPr lang="en-US"/>
          </a:p>
        </p:txBody>
      </p:sp>
      <p:sp>
        <p:nvSpPr>
          <p:cNvPr id="9" name="Rectangle 3079"/>
          <p:cNvSpPr>
            <a:spLocks noGrp="1" noChangeArrowheads="1"/>
          </p:cNvSpPr>
          <p:nvPr>
            <p:ph type="sldNum" sz="quarter" idx="12"/>
          </p:nvPr>
        </p:nvSpPr>
        <p:spPr>
          <a:ln/>
        </p:spPr>
        <p:txBody>
          <a:bodyPr/>
          <a:lstStyle>
            <a:lvl1pPr>
              <a:defRPr/>
            </a:lvl1pPr>
          </a:lstStyle>
          <a:p>
            <a:fld id="{6452D4A0-B21E-0F44-BA5E-5803C69A653B}" type="slidenum">
              <a:rPr lang="en-US"/>
              <a:pPr/>
              <a:t>‹#›</a:t>
            </a:fld>
            <a:endParaRPr lang="en-US"/>
          </a:p>
        </p:txBody>
      </p:sp>
    </p:spTree>
    <p:extLst>
      <p:ext uri="{BB962C8B-B14F-4D97-AF65-F5344CB8AC3E}">
        <p14:creationId xmlns:p14="http://schemas.microsoft.com/office/powerpoint/2010/main" val="211322372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077"/>
          <p:cNvSpPr>
            <a:spLocks noGrp="1" noChangeArrowheads="1"/>
          </p:cNvSpPr>
          <p:nvPr>
            <p:ph type="dt" sz="half" idx="10"/>
          </p:nvPr>
        </p:nvSpPr>
        <p:spPr>
          <a:ln/>
        </p:spPr>
        <p:txBody>
          <a:bodyPr/>
          <a:lstStyle>
            <a:lvl1pPr>
              <a:defRPr/>
            </a:lvl1pPr>
          </a:lstStyle>
          <a:p>
            <a:pPr>
              <a:defRPr/>
            </a:pPr>
            <a:endParaRPr lang="en-US"/>
          </a:p>
        </p:txBody>
      </p:sp>
      <p:sp>
        <p:nvSpPr>
          <p:cNvPr id="4" name="Rectangle 3078"/>
          <p:cNvSpPr>
            <a:spLocks noGrp="1" noChangeArrowheads="1"/>
          </p:cNvSpPr>
          <p:nvPr>
            <p:ph type="ftr" sz="quarter" idx="11"/>
          </p:nvPr>
        </p:nvSpPr>
        <p:spPr>
          <a:ln/>
        </p:spPr>
        <p:txBody>
          <a:bodyPr/>
          <a:lstStyle>
            <a:lvl1pPr>
              <a:defRPr/>
            </a:lvl1pPr>
          </a:lstStyle>
          <a:p>
            <a:pPr>
              <a:defRPr/>
            </a:pPr>
            <a:endParaRPr lang="en-US"/>
          </a:p>
        </p:txBody>
      </p:sp>
      <p:sp>
        <p:nvSpPr>
          <p:cNvPr id="5" name="Rectangle 3079"/>
          <p:cNvSpPr>
            <a:spLocks noGrp="1" noChangeArrowheads="1"/>
          </p:cNvSpPr>
          <p:nvPr>
            <p:ph type="sldNum" sz="quarter" idx="12"/>
          </p:nvPr>
        </p:nvSpPr>
        <p:spPr>
          <a:ln/>
        </p:spPr>
        <p:txBody>
          <a:bodyPr/>
          <a:lstStyle>
            <a:lvl1pPr>
              <a:defRPr/>
            </a:lvl1pPr>
          </a:lstStyle>
          <a:p>
            <a:fld id="{CC7B9A0C-0CBD-F94B-8EC2-BB48D67C027D}" type="slidenum">
              <a:rPr lang="en-US"/>
              <a:pPr/>
              <a:t>‹#›</a:t>
            </a:fld>
            <a:endParaRPr lang="en-US"/>
          </a:p>
        </p:txBody>
      </p:sp>
    </p:spTree>
    <p:extLst>
      <p:ext uri="{BB962C8B-B14F-4D97-AF65-F5344CB8AC3E}">
        <p14:creationId xmlns:p14="http://schemas.microsoft.com/office/powerpoint/2010/main" val="643080768"/>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077"/>
          <p:cNvSpPr>
            <a:spLocks noGrp="1" noChangeArrowheads="1"/>
          </p:cNvSpPr>
          <p:nvPr>
            <p:ph type="dt" sz="half" idx="10"/>
          </p:nvPr>
        </p:nvSpPr>
        <p:spPr>
          <a:ln/>
        </p:spPr>
        <p:txBody>
          <a:bodyPr/>
          <a:lstStyle>
            <a:lvl1pPr>
              <a:defRPr/>
            </a:lvl1pPr>
          </a:lstStyle>
          <a:p>
            <a:pPr>
              <a:defRPr/>
            </a:pPr>
            <a:endParaRPr lang="en-US"/>
          </a:p>
        </p:txBody>
      </p:sp>
      <p:sp>
        <p:nvSpPr>
          <p:cNvPr id="3" name="Rectangle 3078"/>
          <p:cNvSpPr>
            <a:spLocks noGrp="1" noChangeArrowheads="1"/>
          </p:cNvSpPr>
          <p:nvPr>
            <p:ph type="ftr" sz="quarter" idx="11"/>
          </p:nvPr>
        </p:nvSpPr>
        <p:spPr>
          <a:ln/>
        </p:spPr>
        <p:txBody>
          <a:bodyPr/>
          <a:lstStyle>
            <a:lvl1pPr>
              <a:defRPr/>
            </a:lvl1pPr>
          </a:lstStyle>
          <a:p>
            <a:pPr>
              <a:defRPr/>
            </a:pPr>
            <a:endParaRPr lang="en-US"/>
          </a:p>
        </p:txBody>
      </p:sp>
      <p:sp>
        <p:nvSpPr>
          <p:cNvPr id="4" name="Rectangle 3079"/>
          <p:cNvSpPr>
            <a:spLocks noGrp="1" noChangeArrowheads="1"/>
          </p:cNvSpPr>
          <p:nvPr>
            <p:ph type="sldNum" sz="quarter" idx="12"/>
          </p:nvPr>
        </p:nvSpPr>
        <p:spPr>
          <a:ln/>
        </p:spPr>
        <p:txBody>
          <a:bodyPr/>
          <a:lstStyle>
            <a:lvl1pPr>
              <a:defRPr/>
            </a:lvl1pPr>
          </a:lstStyle>
          <a:p>
            <a:fld id="{3E37C021-44E3-9740-BE96-04ECCBC06FEE}" type="slidenum">
              <a:rPr lang="en-US"/>
              <a:pPr/>
              <a:t>‹#›</a:t>
            </a:fld>
            <a:endParaRPr lang="en-US"/>
          </a:p>
        </p:txBody>
      </p:sp>
    </p:spTree>
    <p:extLst>
      <p:ext uri="{BB962C8B-B14F-4D97-AF65-F5344CB8AC3E}">
        <p14:creationId xmlns:p14="http://schemas.microsoft.com/office/powerpoint/2010/main" val="3771339181"/>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77"/>
          <p:cNvSpPr>
            <a:spLocks noGrp="1" noChangeArrowheads="1"/>
          </p:cNvSpPr>
          <p:nvPr>
            <p:ph type="dt" sz="half" idx="10"/>
          </p:nvPr>
        </p:nvSpPr>
        <p:spPr>
          <a:ln/>
        </p:spPr>
        <p:txBody>
          <a:bodyPr/>
          <a:lstStyle>
            <a:lvl1pPr>
              <a:defRPr/>
            </a:lvl1pPr>
          </a:lstStyle>
          <a:p>
            <a:pPr>
              <a:defRPr/>
            </a:pPr>
            <a:endParaRPr lang="en-US"/>
          </a:p>
        </p:txBody>
      </p:sp>
      <p:sp>
        <p:nvSpPr>
          <p:cNvPr id="6" name="Rectangle 3078"/>
          <p:cNvSpPr>
            <a:spLocks noGrp="1" noChangeArrowheads="1"/>
          </p:cNvSpPr>
          <p:nvPr>
            <p:ph type="ftr" sz="quarter" idx="11"/>
          </p:nvPr>
        </p:nvSpPr>
        <p:spPr>
          <a:ln/>
        </p:spPr>
        <p:txBody>
          <a:bodyPr/>
          <a:lstStyle>
            <a:lvl1pPr>
              <a:defRPr/>
            </a:lvl1pPr>
          </a:lstStyle>
          <a:p>
            <a:pPr>
              <a:defRPr/>
            </a:pPr>
            <a:endParaRPr lang="en-US"/>
          </a:p>
        </p:txBody>
      </p:sp>
      <p:sp>
        <p:nvSpPr>
          <p:cNvPr id="7" name="Rectangle 3079"/>
          <p:cNvSpPr>
            <a:spLocks noGrp="1" noChangeArrowheads="1"/>
          </p:cNvSpPr>
          <p:nvPr>
            <p:ph type="sldNum" sz="quarter" idx="12"/>
          </p:nvPr>
        </p:nvSpPr>
        <p:spPr>
          <a:ln/>
        </p:spPr>
        <p:txBody>
          <a:bodyPr/>
          <a:lstStyle>
            <a:lvl1pPr>
              <a:defRPr/>
            </a:lvl1pPr>
          </a:lstStyle>
          <a:p>
            <a:fld id="{EF3B1A1B-DF02-974E-9E41-343D2FF79757}" type="slidenum">
              <a:rPr lang="en-US"/>
              <a:pPr/>
              <a:t>‹#›</a:t>
            </a:fld>
            <a:endParaRPr lang="en-US"/>
          </a:p>
        </p:txBody>
      </p:sp>
    </p:spTree>
    <p:extLst>
      <p:ext uri="{BB962C8B-B14F-4D97-AF65-F5344CB8AC3E}">
        <p14:creationId xmlns:p14="http://schemas.microsoft.com/office/powerpoint/2010/main" val="742377082"/>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077"/>
          <p:cNvSpPr>
            <a:spLocks noGrp="1" noChangeArrowheads="1"/>
          </p:cNvSpPr>
          <p:nvPr>
            <p:ph type="dt" sz="half" idx="10"/>
          </p:nvPr>
        </p:nvSpPr>
        <p:spPr>
          <a:ln/>
        </p:spPr>
        <p:txBody>
          <a:bodyPr/>
          <a:lstStyle>
            <a:lvl1pPr>
              <a:defRPr/>
            </a:lvl1pPr>
          </a:lstStyle>
          <a:p>
            <a:pPr>
              <a:defRPr/>
            </a:pPr>
            <a:endParaRPr lang="en-US"/>
          </a:p>
        </p:txBody>
      </p:sp>
      <p:sp>
        <p:nvSpPr>
          <p:cNvPr id="6" name="Rectangle 3078"/>
          <p:cNvSpPr>
            <a:spLocks noGrp="1" noChangeArrowheads="1"/>
          </p:cNvSpPr>
          <p:nvPr>
            <p:ph type="ftr" sz="quarter" idx="11"/>
          </p:nvPr>
        </p:nvSpPr>
        <p:spPr>
          <a:ln/>
        </p:spPr>
        <p:txBody>
          <a:bodyPr/>
          <a:lstStyle>
            <a:lvl1pPr>
              <a:defRPr/>
            </a:lvl1pPr>
          </a:lstStyle>
          <a:p>
            <a:pPr>
              <a:defRPr/>
            </a:pPr>
            <a:endParaRPr lang="en-US"/>
          </a:p>
        </p:txBody>
      </p:sp>
      <p:sp>
        <p:nvSpPr>
          <p:cNvPr id="7" name="Rectangle 3079"/>
          <p:cNvSpPr>
            <a:spLocks noGrp="1" noChangeArrowheads="1"/>
          </p:cNvSpPr>
          <p:nvPr>
            <p:ph type="sldNum" sz="quarter" idx="12"/>
          </p:nvPr>
        </p:nvSpPr>
        <p:spPr>
          <a:ln/>
        </p:spPr>
        <p:txBody>
          <a:bodyPr/>
          <a:lstStyle>
            <a:lvl1pPr>
              <a:defRPr/>
            </a:lvl1pPr>
          </a:lstStyle>
          <a:p>
            <a:fld id="{FB295C03-6347-934D-8E1C-3925F4FC02F7}" type="slidenum">
              <a:rPr lang="en-US"/>
              <a:pPr/>
              <a:t>‹#›</a:t>
            </a:fld>
            <a:endParaRPr lang="en-US"/>
          </a:p>
        </p:txBody>
      </p:sp>
    </p:spTree>
    <p:extLst>
      <p:ext uri="{BB962C8B-B14F-4D97-AF65-F5344CB8AC3E}">
        <p14:creationId xmlns:p14="http://schemas.microsoft.com/office/powerpoint/2010/main" val="1146295014"/>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77"/>
          <p:cNvSpPr>
            <a:spLocks noGrp="1" noChangeArrowheads="1"/>
          </p:cNvSpPr>
          <p:nvPr>
            <p:ph type="dt" sz="half" idx="10"/>
          </p:nvPr>
        </p:nvSpPr>
        <p:spPr>
          <a:ln/>
        </p:spPr>
        <p:txBody>
          <a:bodyPr/>
          <a:lstStyle>
            <a:lvl1pPr>
              <a:defRPr/>
            </a:lvl1pPr>
          </a:lstStyle>
          <a:p>
            <a:pPr>
              <a:defRPr/>
            </a:pPr>
            <a:endParaRPr lang="en-US"/>
          </a:p>
        </p:txBody>
      </p:sp>
      <p:sp>
        <p:nvSpPr>
          <p:cNvPr id="5" name="Rectangle 3078"/>
          <p:cNvSpPr>
            <a:spLocks noGrp="1" noChangeArrowheads="1"/>
          </p:cNvSpPr>
          <p:nvPr>
            <p:ph type="ftr" sz="quarter" idx="11"/>
          </p:nvPr>
        </p:nvSpPr>
        <p:spPr>
          <a:ln/>
        </p:spPr>
        <p:txBody>
          <a:bodyPr/>
          <a:lstStyle>
            <a:lvl1pPr>
              <a:defRPr/>
            </a:lvl1pPr>
          </a:lstStyle>
          <a:p>
            <a:pPr>
              <a:defRPr/>
            </a:pPr>
            <a:endParaRPr lang="en-US"/>
          </a:p>
        </p:txBody>
      </p:sp>
      <p:sp>
        <p:nvSpPr>
          <p:cNvPr id="6" name="Rectangle 3079"/>
          <p:cNvSpPr>
            <a:spLocks noGrp="1" noChangeArrowheads="1"/>
          </p:cNvSpPr>
          <p:nvPr>
            <p:ph type="sldNum" sz="quarter" idx="12"/>
          </p:nvPr>
        </p:nvSpPr>
        <p:spPr>
          <a:ln/>
        </p:spPr>
        <p:txBody>
          <a:bodyPr/>
          <a:lstStyle>
            <a:lvl1pPr>
              <a:defRPr/>
            </a:lvl1pPr>
          </a:lstStyle>
          <a:p>
            <a:fld id="{6212033A-7E16-0A48-9057-D671B59DD967}" type="slidenum">
              <a:rPr lang="en-US"/>
              <a:pPr/>
              <a:t>‹#›</a:t>
            </a:fld>
            <a:endParaRPr lang="en-US"/>
          </a:p>
        </p:txBody>
      </p:sp>
    </p:spTree>
    <p:extLst>
      <p:ext uri="{BB962C8B-B14F-4D97-AF65-F5344CB8AC3E}">
        <p14:creationId xmlns:p14="http://schemas.microsoft.com/office/powerpoint/2010/main" val="2454118821"/>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5263" y="315913"/>
            <a:ext cx="1955800" cy="5594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4688" y="315913"/>
            <a:ext cx="5718175" cy="5594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77"/>
          <p:cNvSpPr>
            <a:spLocks noGrp="1" noChangeArrowheads="1"/>
          </p:cNvSpPr>
          <p:nvPr>
            <p:ph type="dt" sz="half" idx="10"/>
          </p:nvPr>
        </p:nvSpPr>
        <p:spPr>
          <a:ln/>
        </p:spPr>
        <p:txBody>
          <a:bodyPr/>
          <a:lstStyle>
            <a:lvl1pPr>
              <a:defRPr/>
            </a:lvl1pPr>
          </a:lstStyle>
          <a:p>
            <a:pPr>
              <a:defRPr/>
            </a:pPr>
            <a:endParaRPr lang="en-US"/>
          </a:p>
        </p:txBody>
      </p:sp>
      <p:sp>
        <p:nvSpPr>
          <p:cNvPr id="5" name="Rectangle 3078"/>
          <p:cNvSpPr>
            <a:spLocks noGrp="1" noChangeArrowheads="1"/>
          </p:cNvSpPr>
          <p:nvPr>
            <p:ph type="ftr" sz="quarter" idx="11"/>
          </p:nvPr>
        </p:nvSpPr>
        <p:spPr>
          <a:ln/>
        </p:spPr>
        <p:txBody>
          <a:bodyPr/>
          <a:lstStyle>
            <a:lvl1pPr>
              <a:defRPr/>
            </a:lvl1pPr>
          </a:lstStyle>
          <a:p>
            <a:pPr>
              <a:defRPr/>
            </a:pPr>
            <a:endParaRPr lang="en-US"/>
          </a:p>
        </p:txBody>
      </p:sp>
      <p:sp>
        <p:nvSpPr>
          <p:cNvPr id="6" name="Rectangle 3079"/>
          <p:cNvSpPr>
            <a:spLocks noGrp="1" noChangeArrowheads="1"/>
          </p:cNvSpPr>
          <p:nvPr>
            <p:ph type="sldNum" sz="quarter" idx="12"/>
          </p:nvPr>
        </p:nvSpPr>
        <p:spPr>
          <a:ln/>
        </p:spPr>
        <p:txBody>
          <a:bodyPr/>
          <a:lstStyle>
            <a:lvl1pPr>
              <a:defRPr/>
            </a:lvl1pPr>
          </a:lstStyle>
          <a:p>
            <a:fld id="{C7F1A34B-6F36-1948-A74C-FC574CDE6756}" type="slidenum">
              <a:rPr lang="en-US"/>
              <a:pPr/>
              <a:t>‹#›</a:t>
            </a:fld>
            <a:endParaRPr lang="en-US"/>
          </a:p>
        </p:txBody>
      </p:sp>
    </p:spTree>
    <p:extLst>
      <p:ext uri="{BB962C8B-B14F-4D97-AF65-F5344CB8AC3E}">
        <p14:creationId xmlns:p14="http://schemas.microsoft.com/office/powerpoint/2010/main" val="227978944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
          <p:cNvGrpSpPr>
            <a:grpSpLocks/>
          </p:cNvGrpSpPr>
          <p:nvPr/>
        </p:nvGrpSpPr>
        <p:grpSpPr bwMode="auto">
          <a:xfrm>
            <a:off x="177800" y="230188"/>
            <a:ext cx="203200" cy="6503987"/>
            <a:chOff x="112" y="145"/>
            <a:chExt cx="128" cy="4097"/>
          </a:xfrm>
        </p:grpSpPr>
        <p:sp>
          <p:nvSpPr>
            <p:cNvPr id="5" name="Rectangle 5"/>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lang="en-US">
                <a:solidFill>
                  <a:srgbClr val="F8F8F8"/>
                </a:solidFill>
              </a:endParaRPr>
            </a:p>
          </p:txBody>
        </p:sp>
        <p:sp>
          <p:nvSpPr>
            <p:cNvPr id="6" name="Rectangle 6"/>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eaLnBrk="1" hangingPunct="1">
                <a:defRPr/>
              </a:pPr>
              <a:endParaRPr lang="en-US">
                <a:solidFill>
                  <a:srgbClr val="F8F8F8"/>
                </a:solidFill>
                <a:latin typeface="Times New Roman" charset="0"/>
              </a:endParaRPr>
            </a:p>
          </p:txBody>
        </p:sp>
      </p:grpSp>
      <p:grpSp>
        <p:nvGrpSpPr>
          <p:cNvPr id="7" name="Group 7"/>
          <p:cNvGrpSpPr>
            <a:grpSpLocks/>
          </p:cNvGrpSpPr>
          <p:nvPr/>
        </p:nvGrpSpPr>
        <p:grpSpPr bwMode="auto">
          <a:xfrm>
            <a:off x="8793163" y="220663"/>
            <a:ext cx="198437" cy="6408737"/>
            <a:chOff x="5539" y="139"/>
            <a:chExt cx="125" cy="4037"/>
          </a:xfrm>
        </p:grpSpPr>
        <p:sp>
          <p:nvSpPr>
            <p:cNvPr id="8" name="Rectangle 8"/>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lang="en-US">
                <a:solidFill>
                  <a:srgbClr val="F8F8F8"/>
                </a:solidFill>
              </a:endParaRPr>
            </a:p>
          </p:txBody>
        </p:sp>
        <p:sp>
          <p:nvSpPr>
            <p:cNvPr id="9" name="Rectangle 9"/>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lang="en-US">
                <a:solidFill>
                  <a:srgbClr val="F8F8F8"/>
                </a:solidFill>
              </a:endParaRPr>
            </a:p>
          </p:txBody>
        </p:sp>
      </p:grpSp>
      <p:grpSp>
        <p:nvGrpSpPr>
          <p:cNvPr id="10" name="Group 10"/>
          <p:cNvGrpSpPr>
            <a:grpSpLocks/>
          </p:cNvGrpSpPr>
          <p:nvPr/>
        </p:nvGrpSpPr>
        <p:grpSpPr bwMode="auto">
          <a:xfrm>
            <a:off x="412750" y="6477000"/>
            <a:ext cx="8686800" cy="228600"/>
            <a:chOff x="260" y="4080"/>
            <a:chExt cx="5472" cy="144"/>
          </a:xfrm>
        </p:grpSpPr>
        <p:sp>
          <p:nvSpPr>
            <p:cNvPr id="11" name="Rectangle 11"/>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lang="en-US">
                <a:solidFill>
                  <a:srgbClr val="F8F8F8"/>
                </a:solidFill>
              </a:endParaRPr>
            </a:p>
          </p:txBody>
        </p:sp>
        <p:sp>
          <p:nvSpPr>
            <p:cNvPr id="12" name="Rectangle 12"/>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lang="en-US">
                <a:solidFill>
                  <a:srgbClr val="F8F8F8"/>
                </a:solidFill>
              </a:endParaRPr>
            </a:p>
          </p:txBody>
        </p:sp>
      </p:grpSp>
      <p:grpSp>
        <p:nvGrpSpPr>
          <p:cNvPr id="13" name="Group 13"/>
          <p:cNvGrpSpPr>
            <a:grpSpLocks/>
          </p:cNvGrpSpPr>
          <p:nvPr/>
        </p:nvGrpSpPr>
        <p:grpSpPr bwMode="auto">
          <a:xfrm>
            <a:off x="76200" y="176213"/>
            <a:ext cx="8745538" cy="161925"/>
            <a:chOff x="48" y="111"/>
            <a:chExt cx="5509" cy="102"/>
          </a:xfrm>
        </p:grpSpPr>
        <p:sp>
          <p:nvSpPr>
            <p:cNvPr id="14" name="Rectangle 14"/>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solidFill>
                  <a:srgbClr val="F8F8F8"/>
                </a:solidFill>
              </a:endParaRPr>
            </a:p>
          </p:txBody>
        </p:sp>
        <p:sp>
          <p:nvSpPr>
            <p:cNvPr id="15" name="Rectangle 15"/>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solidFill>
                  <a:srgbClr val="F8F8F8"/>
                </a:solidFill>
              </a:endParaRPr>
            </a:p>
          </p:txBody>
        </p:sp>
      </p:grpSp>
      <p:sp>
        <p:nvSpPr>
          <p:cNvPr id="1760258" name="Rectangle 2"/>
          <p:cNvSpPr>
            <a:spLocks noGrp="1" noChangeArrowheads="1"/>
          </p:cNvSpPr>
          <p:nvPr>
            <p:ph type="ctrTitle"/>
          </p:nvPr>
        </p:nvSpPr>
        <p:spPr>
          <a:xfrm>
            <a:off x="685800" y="1219200"/>
            <a:ext cx="7772400" cy="1143000"/>
          </a:xfrm>
        </p:spPr>
        <p:txBody>
          <a:bodyPr anchorCtr="1"/>
          <a:lstStyle>
            <a:lvl1pPr>
              <a:defRPr sz="4000">
                <a:solidFill>
                  <a:schemeClr val="tx1"/>
                </a:solidFill>
              </a:defRPr>
            </a:lvl1pPr>
          </a:lstStyle>
          <a:p>
            <a:pPr lvl="0"/>
            <a:r>
              <a:rPr lang="en-US" noProof="0" smtClean="0"/>
              <a:t>Click to edit Master title style</a:t>
            </a:r>
          </a:p>
        </p:txBody>
      </p:sp>
      <p:sp>
        <p:nvSpPr>
          <p:cNvPr id="1760259" name="Rectangle 3"/>
          <p:cNvSpPr>
            <a:spLocks noGrp="1" noChangeArrowheads="1"/>
          </p:cNvSpPr>
          <p:nvPr>
            <p:ph type="subTitle" idx="1"/>
          </p:nvPr>
        </p:nvSpPr>
        <p:spPr>
          <a:xfrm>
            <a:off x="1371600" y="2667000"/>
            <a:ext cx="6400800" cy="1752600"/>
          </a:xfrm>
        </p:spPr>
        <p:txBody>
          <a:bodyPr/>
          <a:lstStyle>
            <a:lvl1pPr marL="0" indent="0" algn="ctr">
              <a:buFontTx/>
              <a:buNone/>
              <a:defRPr sz="2800"/>
            </a:lvl1pPr>
          </a:lstStyle>
          <a:p>
            <a:pPr lvl="0"/>
            <a:r>
              <a:rPr lang="en-US" noProof="0" smtClean="0"/>
              <a:t>Click to edit Master subtitle style</a:t>
            </a:r>
          </a:p>
        </p:txBody>
      </p:sp>
      <p:sp>
        <p:nvSpPr>
          <p:cNvPr id="16" name="Rectangle 16"/>
          <p:cNvSpPr>
            <a:spLocks noGrp="1" noChangeArrowheads="1"/>
          </p:cNvSpPr>
          <p:nvPr>
            <p:ph type="dt" sz="half" idx="10"/>
          </p:nvPr>
        </p:nvSpPr>
        <p:spPr/>
        <p:txBody>
          <a:bodyPr/>
          <a:lstStyle>
            <a:lvl1pPr>
              <a:defRPr/>
            </a:lvl1pPr>
          </a:lstStyle>
          <a:p>
            <a:pPr>
              <a:defRPr/>
            </a:pPr>
            <a:endParaRPr lang="en-US"/>
          </a:p>
        </p:txBody>
      </p:sp>
      <p:sp>
        <p:nvSpPr>
          <p:cNvPr id="17" name="Rectangle 17"/>
          <p:cNvSpPr>
            <a:spLocks noGrp="1" noChangeArrowheads="1"/>
          </p:cNvSpPr>
          <p:nvPr>
            <p:ph type="ftr" sz="quarter" idx="11"/>
          </p:nvPr>
        </p:nvSpPr>
        <p:spPr/>
        <p:txBody>
          <a:bodyPr/>
          <a:lstStyle>
            <a:lvl1pPr>
              <a:defRPr/>
            </a:lvl1pPr>
          </a:lstStyle>
          <a:p>
            <a:pPr>
              <a:defRPr/>
            </a:pPr>
            <a:endParaRPr lang="en-US"/>
          </a:p>
        </p:txBody>
      </p:sp>
      <p:sp>
        <p:nvSpPr>
          <p:cNvPr id="18" name="Rectangle 18"/>
          <p:cNvSpPr>
            <a:spLocks noGrp="1" noChangeArrowheads="1"/>
          </p:cNvSpPr>
          <p:nvPr>
            <p:ph type="sldNum" sz="quarter" idx="12"/>
          </p:nvPr>
        </p:nvSpPr>
        <p:spPr/>
        <p:txBody>
          <a:bodyPr/>
          <a:lstStyle>
            <a:lvl1pPr>
              <a:defRPr/>
            </a:lvl1pPr>
          </a:lstStyle>
          <a:p>
            <a:fld id="{F4D2B295-4D05-CE42-9C2F-85DEA3C04B78}" type="slidenum">
              <a:rPr lang="en-US"/>
              <a:pPr/>
              <a:t>‹#›</a:t>
            </a:fld>
            <a:endParaRPr lang="en-US"/>
          </a:p>
        </p:txBody>
      </p:sp>
    </p:spTree>
    <p:extLst>
      <p:ext uri="{BB962C8B-B14F-4D97-AF65-F5344CB8AC3E}">
        <p14:creationId xmlns:p14="http://schemas.microsoft.com/office/powerpoint/2010/main" val="34494382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1+#ppt_w/2"/>
                                          </p:val>
                                        </p:tav>
                                        <p:tav tm="100000">
                                          <p:val>
                                            <p:strVal val="#ppt_x"/>
                                          </p:val>
                                        </p:tav>
                                      </p:tavLst>
                                    </p:anim>
                                    <p:anim calcmode="lin" valueType="num">
                                      <p:cBhvr additive="base">
                                        <p:cTn id="23"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59CAE1A-2A1A-8B48-8A5F-7C5CD19A4A9B}" type="slidenum">
              <a:rPr lang="en-US"/>
              <a:pPr/>
              <a:t>‹#›</a:t>
            </a:fld>
            <a:endParaRPr lang="en-US"/>
          </a:p>
        </p:txBody>
      </p:sp>
    </p:spTree>
    <p:extLst>
      <p:ext uri="{BB962C8B-B14F-4D97-AF65-F5344CB8AC3E}">
        <p14:creationId xmlns:p14="http://schemas.microsoft.com/office/powerpoint/2010/main" val="3576109113"/>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600E4C9-AE08-0341-8245-304526C9E9B8}" type="slidenum">
              <a:rPr lang="en-US"/>
              <a:pPr/>
              <a:t>‹#›</a:t>
            </a:fld>
            <a:endParaRPr lang="en-US"/>
          </a:p>
        </p:txBody>
      </p:sp>
    </p:spTree>
    <p:extLst>
      <p:ext uri="{BB962C8B-B14F-4D97-AF65-F5344CB8AC3E}">
        <p14:creationId xmlns:p14="http://schemas.microsoft.com/office/powerpoint/2010/main" val="46202948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66A924C2-C1B0-424C-B413-FEC601472004}" type="slidenum">
              <a:rPr lang="en-US"/>
              <a:pPr/>
              <a:t>‹#›</a:t>
            </a:fld>
            <a:endParaRPr lang="en-US"/>
          </a:p>
        </p:txBody>
      </p:sp>
    </p:spTree>
    <p:extLst>
      <p:ext uri="{BB962C8B-B14F-4D97-AF65-F5344CB8AC3E}">
        <p14:creationId xmlns:p14="http://schemas.microsoft.com/office/powerpoint/2010/main" val="23255799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89863D0-8D09-E844-BE43-A1FEE412E4CC}" type="slidenum">
              <a:rPr lang="en-US"/>
              <a:pPr/>
              <a:t>‹#›</a:t>
            </a:fld>
            <a:endParaRPr lang="en-US"/>
          </a:p>
        </p:txBody>
      </p:sp>
    </p:spTree>
    <p:extLst>
      <p:ext uri="{BB962C8B-B14F-4D97-AF65-F5344CB8AC3E}">
        <p14:creationId xmlns:p14="http://schemas.microsoft.com/office/powerpoint/2010/main" val="4107051480"/>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D95C1E82-5F40-F548-A51B-6D4206D71477}" type="slidenum">
              <a:rPr lang="en-US"/>
              <a:pPr/>
              <a:t>‹#›</a:t>
            </a:fld>
            <a:endParaRPr lang="en-US"/>
          </a:p>
        </p:txBody>
      </p:sp>
    </p:spTree>
    <p:extLst>
      <p:ext uri="{BB962C8B-B14F-4D97-AF65-F5344CB8AC3E}">
        <p14:creationId xmlns:p14="http://schemas.microsoft.com/office/powerpoint/2010/main" val="1452886776"/>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563D0B29-2F3F-0041-826D-B4405F041FED}" type="slidenum">
              <a:rPr lang="en-US"/>
              <a:pPr/>
              <a:t>‹#›</a:t>
            </a:fld>
            <a:endParaRPr lang="en-US"/>
          </a:p>
        </p:txBody>
      </p:sp>
    </p:spTree>
    <p:extLst>
      <p:ext uri="{BB962C8B-B14F-4D97-AF65-F5344CB8AC3E}">
        <p14:creationId xmlns:p14="http://schemas.microsoft.com/office/powerpoint/2010/main" val="1064057214"/>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B6AFDAA2-A9B7-F040-BAEE-699FE93185E4}" type="slidenum">
              <a:rPr lang="en-US"/>
              <a:pPr/>
              <a:t>‹#›</a:t>
            </a:fld>
            <a:endParaRPr lang="en-US"/>
          </a:p>
        </p:txBody>
      </p:sp>
    </p:spTree>
    <p:extLst>
      <p:ext uri="{BB962C8B-B14F-4D97-AF65-F5344CB8AC3E}">
        <p14:creationId xmlns:p14="http://schemas.microsoft.com/office/powerpoint/2010/main" val="2062779457"/>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1A47358-9689-4246-B079-9E2228F0FCAA}" type="slidenum">
              <a:rPr lang="en-US"/>
              <a:pPr/>
              <a:t>‹#›</a:t>
            </a:fld>
            <a:endParaRPr lang="en-US"/>
          </a:p>
        </p:txBody>
      </p:sp>
    </p:spTree>
    <p:extLst>
      <p:ext uri="{BB962C8B-B14F-4D97-AF65-F5344CB8AC3E}">
        <p14:creationId xmlns:p14="http://schemas.microsoft.com/office/powerpoint/2010/main" val="216478477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34B557E-7BFF-2647-A6CD-2D0FA46852BA}" type="slidenum">
              <a:rPr lang="en-US"/>
              <a:pPr/>
              <a:t>‹#›</a:t>
            </a:fld>
            <a:endParaRPr lang="en-US"/>
          </a:p>
        </p:txBody>
      </p:sp>
    </p:spTree>
    <p:extLst>
      <p:ext uri="{BB962C8B-B14F-4D97-AF65-F5344CB8AC3E}">
        <p14:creationId xmlns:p14="http://schemas.microsoft.com/office/powerpoint/2010/main" val="3382921095"/>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BE375C5-0923-AB42-AAD0-2B2A590F78DA}" type="slidenum">
              <a:rPr lang="en-US"/>
              <a:pPr/>
              <a:t>‹#›</a:t>
            </a:fld>
            <a:endParaRPr lang="en-US"/>
          </a:p>
        </p:txBody>
      </p:sp>
    </p:spTree>
    <p:extLst>
      <p:ext uri="{BB962C8B-B14F-4D97-AF65-F5344CB8AC3E}">
        <p14:creationId xmlns:p14="http://schemas.microsoft.com/office/powerpoint/2010/main" val="1963034185"/>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38900" y="381000"/>
            <a:ext cx="20193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1000" y="381000"/>
            <a:ext cx="59055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2FC060-0B2C-F04B-872E-97C20E7B10DC}" type="slidenum">
              <a:rPr lang="en-US"/>
              <a:pPr/>
              <a:t>‹#›</a:t>
            </a:fld>
            <a:endParaRPr lang="en-US"/>
          </a:p>
        </p:txBody>
      </p:sp>
    </p:spTree>
    <p:extLst>
      <p:ext uri="{BB962C8B-B14F-4D97-AF65-F5344CB8AC3E}">
        <p14:creationId xmlns:p14="http://schemas.microsoft.com/office/powerpoint/2010/main" val="3653004065"/>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7478335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935381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6E38D51-DF17-1C4C-A385-3207356F97B8}" type="slidenum">
              <a:rPr lang="en-US"/>
              <a:pPr/>
              <a:t>‹#›</a:t>
            </a:fld>
            <a:endParaRPr lang="en-US"/>
          </a:p>
        </p:txBody>
      </p:sp>
    </p:spTree>
    <p:extLst>
      <p:ext uri="{BB962C8B-B14F-4D97-AF65-F5344CB8AC3E}">
        <p14:creationId xmlns:p14="http://schemas.microsoft.com/office/powerpoint/2010/main" val="1115835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24905527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19460087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15323244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13330860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37807322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31671895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37304754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63786361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r>
              <a:rPr lang="en-US"/>
              <a:t>Source</a:t>
            </a:r>
            <a:endParaRPr lang="en-US" sz="1400"/>
          </a:p>
        </p:txBody>
      </p:sp>
    </p:spTree>
    <p:extLst>
      <p:ext uri="{BB962C8B-B14F-4D97-AF65-F5344CB8AC3E}">
        <p14:creationId xmlns:p14="http://schemas.microsoft.com/office/powerpoint/2010/main" val="7203599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206A076-6831-2F45-97B3-C30140A4BBDF}" type="slidenum">
              <a:rPr lang="en-US"/>
              <a:pPr/>
              <a:t>‹#›</a:t>
            </a:fld>
            <a:endParaRPr lang="en-US"/>
          </a:p>
        </p:txBody>
      </p:sp>
    </p:spTree>
    <p:extLst>
      <p:ext uri="{BB962C8B-B14F-4D97-AF65-F5344CB8AC3E}">
        <p14:creationId xmlns:p14="http://schemas.microsoft.com/office/powerpoint/2010/main" val="196893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249BD3E-8585-A74D-BD47-C7386F111ED2}" type="slidenum">
              <a:rPr lang="en-US"/>
              <a:pPr/>
              <a:t>‹#›</a:t>
            </a:fld>
            <a:endParaRPr lang="en-US"/>
          </a:p>
        </p:txBody>
      </p:sp>
    </p:spTree>
    <p:extLst>
      <p:ext uri="{BB962C8B-B14F-4D97-AF65-F5344CB8AC3E}">
        <p14:creationId xmlns:p14="http://schemas.microsoft.com/office/powerpoint/2010/main" val="28717807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C31ECDC-F53C-CC4D-8816-8E40BD70545B}" type="slidenum">
              <a:rPr lang="en-US"/>
              <a:pPr/>
              <a:t>‹#›</a:t>
            </a:fld>
            <a:endParaRPr lang="en-US"/>
          </a:p>
        </p:txBody>
      </p:sp>
    </p:spTree>
    <p:extLst>
      <p:ext uri="{BB962C8B-B14F-4D97-AF65-F5344CB8AC3E}">
        <p14:creationId xmlns:p14="http://schemas.microsoft.com/office/powerpoint/2010/main" val="42246420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44660C0-602B-7F45-BC2E-A23D190C4C03}" type="slidenum">
              <a:rPr lang="en-US"/>
              <a:pPr/>
              <a:t>‹#›</a:t>
            </a:fld>
            <a:endParaRPr lang="en-US"/>
          </a:p>
        </p:txBody>
      </p:sp>
    </p:spTree>
    <p:extLst>
      <p:ext uri="{BB962C8B-B14F-4D97-AF65-F5344CB8AC3E}">
        <p14:creationId xmlns:p14="http://schemas.microsoft.com/office/powerpoint/2010/main" val="17417600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0021E1E-DA74-D241-91A9-4C7B1320E229}" type="slidenum">
              <a:rPr lang="en-US"/>
              <a:pPr/>
              <a:t>‹#›</a:t>
            </a:fld>
            <a:endParaRPr lang="en-US"/>
          </a:p>
        </p:txBody>
      </p:sp>
    </p:spTree>
    <p:extLst>
      <p:ext uri="{BB962C8B-B14F-4D97-AF65-F5344CB8AC3E}">
        <p14:creationId xmlns:p14="http://schemas.microsoft.com/office/powerpoint/2010/main" val="25395324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99AB7BAD-029B-C243-80A3-DB29844F8E07}" type="slidenum">
              <a:rPr lang="en-US"/>
              <a:pPr/>
              <a:t>‹#›</a:t>
            </a:fld>
            <a:endParaRPr lang="en-US"/>
          </a:p>
        </p:txBody>
      </p:sp>
    </p:spTree>
    <p:extLst>
      <p:ext uri="{BB962C8B-B14F-4D97-AF65-F5344CB8AC3E}">
        <p14:creationId xmlns:p14="http://schemas.microsoft.com/office/powerpoint/2010/main" val="39749651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45B162F-7A43-1E4E-9E1F-7638FD277311}" type="slidenum">
              <a:rPr lang="en-US"/>
              <a:pPr/>
              <a:t>‹#›</a:t>
            </a:fld>
            <a:endParaRPr lang="en-US"/>
          </a:p>
        </p:txBody>
      </p:sp>
    </p:spTree>
    <p:extLst>
      <p:ext uri="{BB962C8B-B14F-4D97-AF65-F5344CB8AC3E}">
        <p14:creationId xmlns:p14="http://schemas.microsoft.com/office/powerpoint/2010/main" val="39016098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4FDC408A-30A6-7748-8004-B36080E4BFC1}" type="slidenum">
              <a:rPr lang="en-US"/>
              <a:pPr/>
              <a:t>‹#›</a:t>
            </a:fld>
            <a:endParaRPr lang="en-US"/>
          </a:p>
        </p:txBody>
      </p:sp>
    </p:spTree>
    <p:extLst>
      <p:ext uri="{BB962C8B-B14F-4D97-AF65-F5344CB8AC3E}">
        <p14:creationId xmlns:p14="http://schemas.microsoft.com/office/powerpoint/2010/main" val="172666896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FF14FB59-9D2A-FC4E-B9F7-F2FF5C3E9DED}" type="slidenum">
              <a:rPr lang="en-US"/>
              <a:pPr/>
              <a:t>‹#›</a:t>
            </a:fld>
            <a:endParaRPr lang="en-US"/>
          </a:p>
        </p:txBody>
      </p:sp>
    </p:spTree>
    <p:extLst>
      <p:ext uri="{BB962C8B-B14F-4D97-AF65-F5344CB8AC3E}">
        <p14:creationId xmlns:p14="http://schemas.microsoft.com/office/powerpoint/2010/main" val="428597337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EB1034-1D1A-E44F-83A4-6C14E1514A33}" type="slidenum">
              <a:rPr lang="en-US"/>
              <a:pPr/>
              <a:t>‹#›</a:t>
            </a:fld>
            <a:endParaRPr lang="en-US"/>
          </a:p>
        </p:txBody>
      </p:sp>
    </p:spTree>
    <p:extLst>
      <p:ext uri="{BB962C8B-B14F-4D97-AF65-F5344CB8AC3E}">
        <p14:creationId xmlns:p14="http://schemas.microsoft.com/office/powerpoint/2010/main" val="5264154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4B926D8-5912-4E4B-96BA-5B329775D75A}" type="slidenum">
              <a:rPr lang="en-US"/>
              <a:pPr/>
              <a:t>‹#›</a:t>
            </a:fld>
            <a:endParaRPr lang="en-US"/>
          </a:p>
        </p:txBody>
      </p:sp>
    </p:spTree>
    <p:extLst>
      <p:ext uri="{BB962C8B-B14F-4D97-AF65-F5344CB8AC3E}">
        <p14:creationId xmlns:p14="http://schemas.microsoft.com/office/powerpoint/2010/main" val="32942762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1F36231-4CBB-AB49-93AD-FDD7410A9BBF}" type="slidenum">
              <a:rPr lang="en-US"/>
              <a:pPr/>
              <a:t>‹#›</a:t>
            </a:fld>
            <a:endParaRPr lang="en-US"/>
          </a:p>
        </p:txBody>
      </p:sp>
    </p:spTree>
    <p:extLst>
      <p:ext uri="{BB962C8B-B14F-4D97-AF65-F5344CB8AC3E}">
        <p14:creationId xmlns:p14="http://schemas.microsoft.com/office/powerpoint/2010/main" val="318656746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100.xml"/><Relationship Id="rId2"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1.xml"/><Relationship Id="rId12" Type="http://schemas.openxmlformats.org/officeDocument/2006/relationships/theme" Target="../theme/theme11.xml"/><Relationship Id="rId1" Type="http://schemas.openxmlformats.org/officeDocument/2006/relationships/slideLayout" Target="../slideLayouts/slideLayout101.xml"/><Relationship Id="rId2" Type="http://schemas.openxmlformats.org/officeDocument/2006/relationships/slideLayout" Target="../slideLayouts/slideLayout102.xml"/><Relationship Id="rId3" Type="http://schemas.openxmlformats.org/officeDocument/2006/relationships/slideLayout" Target="../slideLayouts/slideLayout103.xml"/><Relationship Id="rId4" Type="http://schemas.openxmlformats.org/officeDocument/2006/relationships/slideLayout" Target="../slideLayouts/slideLayout104.xml"/><Relationship Id="rId5" Type="http://schemas.openxmlformats.org/officeDocument/2006/relationships/slideLayout" Target="../slideLayouts/slideLayout105.xml"/><Relationship Id="rId6" Type="http://schemas.openxmlformats.org/officeDocument/2006/relationships/slideLayout" Target="../slideLayouts/slideLayout106.xml"/><Relationship Id="rId7" Type="http://schemas.openxmlformats.org/officeDocument/2006/relationships/slideLayout" Target="../slideLayouts/slideLayout107.xml"/><Relationship Id="rId8" Type="http://schemas.openxmlformats.org/officeDocument/2006/relationships/slideLayout" Target="../slideLayouts/slideLayout108.xml"/><Relationship Id="rId9" Type="http://schemas.openxmlformats.org/officeDocument/2006/relationships/slideLayout" Target="../slideLayouts/slideLayout109.xml"/><Relationship Id="rId10" Type="http://schemas.openxmlformats.org/officeDocument/2006/relationships/slideLayout" Target="../slideLayouts/slideLayout11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2.xml"/><Relationship Id="rId12" Type="http://schemas.openxmlformats.org/officeDocument/2006/relationships/theme" Target="../theme/theme12.xml"/><Relationship Id="rId1" Type="http://schemas.openxmlformats.org/officeDocument/2006/relationships/slideLayout" Target="../slideLayouts/slideLayout112.xml"/><Relationship Id="rId2" Type="http://schemas.openxmlformats.org/officeDocument/2006/relationships/slideLayout" Target="../slideLayouts/slideLayout113.xml"/><Relationship Id="rId3" Type="http://schemas.openxmlformats.org/officeDocument/2006/relationships/slideLayout" Target="../slideLayouts/slideLayout114.xml"/><Relationship Id="rId4" Type="http://schemas.openxmlformats.org/officeDocument/2006/relationships/slideLayout" Target="../slideLayouts/slideLayout115.xml"/><Relationship Id="rId5" Type="http://schemas.openxmlformats.org/officeDocument/2006/relationships/slideLayout" Target="../slideLayouts/slideLayout116.xml"/><Relationship Id="rId6" Type="http://schemas.openxmlformats.org/officeDocument/2006/relationships/slideLayout" Target="../slideLayouts/slideLayout117.xml"/><Relationship Id="rId7" Type="http://schemas.openxmlformats.org/officeDocument/2006/relationships/slideLayout" Target="../slideLayouts/slideLayout118.xml"/><Relationship Id="rId8" Type="http://schemas.openxmlformats.org/officeDocument/2006/relationships/slideLayout" Target="../slideLayouts/slideLayout119.xml"/><Relationship Id="rId9" Type="http://schemas.openxmlformats.org/officeDocument/2006/relationships/slideLayout" Target="../slideLayouts/slideLayout120.xml"/><Relationship Id="rId10"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543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752600"/>
            <a:ext cx="78486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73572" name="Rectangle 4"/>
          <p:cNvSpPr>
            <a:spLocks noGrp="1" noChangeArrowheads="1"/>
          </p:cNvSpPr>
          <p:nvPr>
            <p:ph type="dt" sz="half" idx="2"/>
          </p:nvPr>
        </p:nvSpPr>
        <p:spPr bwMode="auto">
          <a:xfrm>
            <a:off x="685800" y="6400800"/>
            <a:ext cx="2225675" cy="45720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eaLnBrk="1" hangingPunct="1">
              <a:defRPr sz="1400" b="1">
                <a:solidFill>
                  <a:schemeClr val="bg2"/>
                </a:solidFill>
                <a:ea typeface="ＭＳ Ｐゴシック" charset="0"/>
                <a:cs typeface="ＭＳ Ｐゴシック" charset="0"/>
              </a:defRPr>
            </a:lvl1pPr>
          </a:lstStyle>
          <a:p>
            <a:pPr>
              <a:defRPr/>
            </a:pPr>
            <a:endParaRPr lang="en-US"/>
          </a:p>
        </p:txBody>
      </p:sp>
      <p:sp>
        <p:nvSpPr>
          <p:cNvPr id="1773573" name="Rectangle 5"/>
          <p:cNvSpPr>
            <a:spLocks noGrp="1" noChangeArrowheads="1"/>
          </p:cNvSpPr>
          <p:nvPr>
            <p:ph type="ftr" sz="quarter" idx="3"/>
          </p:nvPr>
        </p:nvSpPr>
        <p:spPr bwMode="auto">
          <a:xfrm>
            <a:off x="3009900" y="6400800"/>
            <a:ext cx="3390900" cy="45720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ctr" eaLnBrk="1" hangingPunct="1">
              <a:defRPr sz="1400" b="1">
                <a:solidFill>
                  <a:schemeClr val="bg2"/>
                </a:solidFill>
                <a:ea typeface="ＭＳ Ｐゴシック" charset="0"/>
                <a:cs typeface="ＭＳ Ｐゴシック" charset="0"/>
              </a:defRPr>
            </a:lvl1pPr>
          </a:lstStyle>
          <a:p>
            <a:pPr>
              <a:defRPr/>
            </a:pPr>
            <a:endParaRPr lang="en-US"/>
          </a:p>
        </p:txBody>
      </p:sp>
      <p:sp>
        <p:nvSpPr>
          <p:cNvPr id="1773574" name="Rectangle 6"/>
          <p:cNvSpPr>
            <a:spLocks noGrp="1" noChangeArrowheads="1"/>
          </p:cNvSpPr>
          <p:nvPr>
            <p:ph type="sldNum" sz="quarter" idx="4"/>
          </p:nvPr>
        </p:nvSpPr>
        <p:spPr bwMode="auto">
          <a:xfrm>
            <a:off x="6553200" y="6400800"/>
            <a:ext cx="2001838" cy="457200"/>
          </a:xfrm>
          <a:prstGeom prst="rect">
            <a:avLst/>
          </a:prstGeom>
          <a:noFill/>
          <a:ln>
            <a:noFill/>
          </a:ln>
          <a:effectLst/>
          <a:extLst/>
        </p:spPr>
        <p:txBody>
          <a:bodyPr vert="horz" wrap="square" lIns="92075" tIns="46038" rIns="92075" bIns="46038" numCol="1" anchor="t" anchorCtr="0" compatLnSpc="1">
            <a:prstTxWarp prst="textNoShape">
              <a:avLst/>
            </a:prstTxWarp>
          </a:bodyPr>
          <a:lstStyle>
            <a:lvl1pPr algn="r" eaLnBrk="1" hangingPunct="1">
              <a:defRPr sz="1400" b="1">
                <a:solidFill>
                  <a:schemeClr val="bg2"/>
                </a:solidFill>
              </a:defRPr>
            </a:lvl1pPr>
          </a:lstStyle>
          <a:p>
            <a:fld id="{D09A5A94-B4AE-AE44-AEEE-1D2726C39F81}"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4263" r:id="rId1"/>
    <p:sldLayoutId id="2147484148" r:id="rId2"/>
    <p:sldLayoutId id="2147484149" r:id="rId3"/>
    <p:sldLayoutId id="2147484150" r:id="rId4"/>
    <p:sldLayoutId id="2147484151" r:id="rId5"/>
    <p:sldLayoutId id="2147484152" r:id="rId6"/>
    <p:sldLayoutId id="2147484153" r:id="rId7"/>
    <p:sldLayoutId id="2147484154" r:id="rId8"/>
    <p:sldLayoutId id="2147484155" r:id="rId9"/>
    <p:sldLayoutId id="2147484156" r:id="rId10"/>
    <p:sldLayoutId id="2147484157" r:id="rId11"/>
  </p:sldLayoutIdLst>
  <p:txStyles>
    <p:titleStyle>
      <a:lvl1pPr algn="l" rtl="0" eaLnBrk="0" fontAlgn="base" hangingPunct="0">
        <a:lnSpc>
          <a:spcPct val="90000"/>
        </a:lnSpc>
        <a:spcBef>
          <a:spcPct val="20000"/>
        </a:spcBef>
        <a:spcAft>
          <a:spcPct val="0"/>
        </a:spcAft>
        <a:defRPr kumimoji="1" sz="4400">
          <a:solidFill>
            <a:schemeClr val="tx2"/>
          </a:solidFill>
          <a:latin typeface="+mj-lt"/>
          <a:ea typeface="+mj-ea"/>
          <a:cs typeface="ＭＳ Ｐゴシック" charset="-128"/>
        </a:defRPr>
      </a:lvl1pPr>
      <a:lvl2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cs typeface="ＭＳ Ｐゴシック" charset="-128"/>
        </a:defRPr>
      </a:lvl2pPr>
      <a:lvl3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cs typeface="ＭＳ Ｐゴシック" charset="-128"/>
        </a:defRPr>
      </a:lvl3pPr>
      <a:lvl4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cs typeface="ＭＳ Ｐゴシック" charset="-128"/>
        </a:defRPr>
      </a:lvl4pPr>
      <a:lvl5pPr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cs typeface="ＭＳ Ｐゴシック" charset="-128"/>
        </a:defRPr>
      </a:lvl5pPr>
      <a:lvl6pPr marL="457200"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defRPr>
      </a:lvl6pPr>
      <a:lvl7pPr marL="914400"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defRPr>
      </a:lvl7pPr>
      <a:lvl8pPr marL="1371600"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defRPr>
      </a:lvl8pPr>
      <a:lvl9pPr marL="1828800" algn="l" rtl="0" eaLnBrk="0" fontAlgn="base" hangingPunct="0">
        <a:lnSpc>
          <a:spcPct val="90000"/>
        </a:lnSpc>
        <a:spcBef>
          <a:spcPct val="20000"/>
        </a:spcBef>
        <a:spcAft>
          <a:spcPct val="0"/>
        </a:spcAft>
        <a:defRPr kumimoji="1" sz="4400">
          <a:solidFill>
            <a:schemeClr val="tx2"/>
          </a:solidFill>
          <a:latin typeface="Arial" charset="0"/>
          <a:ea typeface="ＭＳ Ｐゴシック" charset="0"/>
        </a:defRPr>
      </a:lvl9pPr>
    </p:titleStyle>
    <p:bodyStyle>
      <a:lvl1pPr marL="342900" indent="-342900" algn="l" rtl="0" eaLnBrk="0" fontAlgn="base" hangingPunct="0">
        <a:lnSpc>
          <a:spcPct val="90000"/>
        </a:lnSpc>
        <a:spcBef>
          <a:spcPct val="20000"/>
        </a:spcBef>
        <a:spcAft>
          <a:spcPct val="0"/>
        </a:spcAft>
        <a:buClr>
          <a:schemeClr val="tx2"/>
        </a:buClr>
        <a:buSzPct val="65000"/>
        <a:buFont typeface="Wingdings" charset="0"/>
        <a:buChar char="l"/>
        <a:defRPr kumimoji="1" sz="3200">
          <a:solidFill>
            <a:schemeClr val="tx1"/>
          </a:solidFill>
          <a:latin typeface="+mn-lt"/>
          <a:ea typeface="+mn-ea"/>
          <a:cs typeface="ＭＳ Ｐゴシック" charset="-128"/>
        </a:defRPr>
      </a:lvl1pPr>
      <a:lvl2pPr marL="742950" indent="-285750" algn="l" rtl="0" eaLnBrk="0" fontAlgn="base" hangingPunct="0">
        <a:lnSpc>
          <a:spcPct val="90000"/>
        </a:lnSpc>
        <a:spcBef>
          <a:spcPct val="20000"/>
        </a:spcBef>
        <a:spcAft>
          <a:spcPct val="0"/>
        </a:spcAft>
        <a:buClr>
          <a:schemeClr val="tx2"/>
        </a:buClr>
        <a:buSzPct val="65000"/>
        <a:buFont typeface="Wingdings" charset="0"/>
        <a:buChar char="l"/>
        <a:defRPr kumimoji="1" sz="2800">
          <a:solidFill>
            <a:schemeClr val="tx1"/>
          </a:solidFill>
          <a:latin typeface="+mn-lt"/>
          <a:ea typeface="+mn-ea"/>
        </a:defRPr>
      </a:lvl2pPr>
      <a:lvl3pPr marL="1143000" indent="-228600" algn="l" rtl="0" eaLnBrk="0" fontAlgn="base" hangingPunct="0">
        <a:lnSpc>
          <a:spcPct val="90000"/>
        </a:lnSpc>
        <a:spcBef>
          <a:spcPct val="20000"/>
        </a:spcBef>
        <a:spcAft>
          <a:spcPct val="0"/>
        </a:spcAft>
        <a:buClr>
          <a:schemeClr val="tx2"/>
        </a:buClr>
        <a:buSzPct val="65000"/>
        <a:buFont typeface="Wingdings" charset="0"/>
        <a:buChar char="l"/>
        <a:defRPr kumimoji="1" sz="2400">
          <a:solidFill>
            <a:schemeClr val="tx1"/>
          </a:solidFill>
          <a:latin typeface="+mn-lt"/>
          <a:ea typeface="+mn-ea"/>
        </a:defRPr>
      </a:lvl3pPr>
      <a:lvl4pPr marL="1600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4pPr>
      <a:lvl5pPr marL="20574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5pPr>
      <a:lvl6pPr marL="25146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6pPr>
      <a:lvl7pPr marL="29718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7pPr>
      <a:lvl8pPr marL="34290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8pPr>
      <a:lvl9pPr marL="3886200" indent="-228600" algn="l" rtl="0" eaLnBrk="0" fontAlgn="base" hangingPunct="0">
        <a:lnSpc>
          <a:spcPct val="90000"/>
        </a:lnSpc>
        <a:spcBef>
          <a:spcPct val="20000"/>
        </a:spcBef>
        <a:spcAft>
          <a:spcPct val="0"/>
        </a:spcAft>
        <a:buClr>
          <a:schemeClr val="tx2"/>
        </a:buClr>
        <a:buSzPct val="65000"/>
        <a:buFont typeface="Wingdings" charset="0"/>
        <a:buChar char="l"/>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1619"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128"/>
                <a:cs typeface="ＭＳ Ｐゴシック" charset="-128"/>
              </a:defRPr>
            </a:lvl1pPr>
          </a:lstStyle>
          <a:p>
            <a:pPr>
              <a:defRPr/>
            </a:pPr>
            <a:endParaRPr lang="en-US"/>
          </a:p>
        </p:txBody>
      </p:sp>
      <p:sp>
        <p:nvSpPr>
          <p:cNvPr id="10035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128"/>
                <a:cs typeface="ＭＳ Ｐゴシック" charset="-128"/>
              </a:defRPr>
            </a:lvl1pPr>
          </a:lstStyle>
          <a:p>
            <a:pPr>
              <a:defRPr/>
            </a:pPr>
            <a:endParaRPr lang="en-US"/>
          </a:p>
        </p:txBody>
      </p:sp>
      <p:sp>
        <p:nvSpPr>
          <p:cNvPr id="10035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C78D58D7-DC24-1D46-B9FC-E0415E59EC1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69"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366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99C87398-32F5-CB40-9649-14EDCCBACF7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41" r:id="rId1"/>
    <p:sldLayoutId id="2147484242" r:id="rId2"/>
    <p:sldLayoutId id="2147484243" r:id="rId3"/>
    <p:sldLayoutId id="2147484244" r:id="rId4"/>
    <p:sldLayoutId id="2147484245" r:id="rId5"/>
    <p:sldLayoutId id="2147484246" r:id="rId6"/>
    <p:sldLayoutId id="2147484247" r:id="rId7"/>
    <p:sldLayoutId id="2147484248" r:id="rId8"/>
    <p:sldLayoutId id="2147484249" r:id="rId9"/>
    <p:sldLayoutId id="2147484250" r:id="rId10"/>
    <p:sldLayoutId id="2147484251"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595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ea typeface="ＭＳ Ｐゴシック" charset="0"/>
                <a:cs typeface="ＭＳ Ｐゴシック"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fld id="{3CEBC186-DFF5-5945-9455-288EDB9219A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52" r:id="rId1"/>
    <p:sldLayoutId id="2147484253" r:id="rId2"/>
    <p:sldLayoutId id="2147484254" r:id="rId3"/>
    <p:sldLayoutId id="2147484255" r:id="rId4"/>
    <p:sldLayoutId id="2147484256" r:id="rId5"/>
    <p:sldLayoutId id="2147484257" r:id="rId6"/>
    <p:sldLayoutId id="2147484258" r:id="rId7"/>
    <p:sldLayoutId id="2147484259" r:id="rId8"/>
    <p:sldLayoutId id="2147484260" r:id="rId9"/>
    <p:sldLayoutId id="2147484261" r:id="rId10"/>
    <p:sldLayoutId id="2147484262"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0"/>
                <a:cs typeface="ＭＳ Ｐゴシック"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fld id="{0C99A698-7EF7-294E-8F1A-0BCA6A2220E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602" name="Group 2"/>
          <p:cNvGrpSpPr>
            <a:grpSpLocks/>
          </p:cNvGrpSpPr>
          <p:nvPr/>
        </p:nvGrpSpPr>
        <p:grpSpPr bwMode="auto">
          <a:xfrm>
            <a:off x="152400" y="1981200"/>
            <a:ext cx="1676400" cy="4876800"/>
            <a:chOff x="96" y="1248"/>
            <a:chExt cx="1056" cy="3072"/>
          </a:xfrm>
        </p:grpSpPr>
        <p:sp>
          <p:nvSpPr>
            <p:cNvPr id="1740803" name="Rectangle 3"/>
            <p:cNvSpPr>
              <a:spLocks noChangeArrowheads="1"/>
            </p:cNvSpPr>
            <p:nvPr/>
          </p:nvSpPr>
          <p:spPr bwMode="auto">
            <a:xfrm>
              <a:off x="288" y="1248"/>
              <a:ext cx="672" cy="3071"/>
            </a:xfrm>
            <a:prstGeom prst="rect">
              <a:avLst/>
            </a:prstGeom>
            <a:solidFill>
              <a:schemeClr val="bg2"/>
            </a:solidFill>
            <a:ln>
              <a:noFill/>
            </a:ln>
            <a:effectLst/>
            <a:extLst/>
          </p:spPr>
          <p:txBody>
            <a:bodyPr/>
            <a:lstStyle/>
            <a:p>
              <a:pPr>
                <a:defRPr/>
              </a:pPr>
              <a:endParaRPr lang="en-US"/>
            </a:p>
          </p:txBody>
        </p:sp>
        <p:sp>
          <p:nvSpPr>
            <p:cNvPr id="1740804" name="Oval 4"/>
            <p:cNvSpPr>
              <a:spLocks noChangeArrowheads="1"/>
            </p:cNvSpPr>
            <p:nvPr/>
          </p:nvSpPr>
          <p:spPr bwMode="auto">
            <a:xfrm>
              <a:off x="192" y="12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05" name="Oval 5"/>
            <p:cNvSpPr>
              <a:spLocks noChangeArrowheads="1"/>
            </p:cNvSpPr>
            <p:nvPr/>
          </p:nvSpPr>
          <p:spPr bwMode="auto">
            <a:xfrm>
              <a:off x="528" y="13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06" name="Oval 6"/>
            <p:cNvSpPr>
              <a:spLocks noChangeArrowheads="1"/>
            </p:cNvSpPr>
            <p:nvPr/>
          </p:nvSpPr>
          <p:spPr bwMode="auto">
            <a:xfrm>
              <a:off x="336" y="158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07" name="Oval 7"/>
            <p:cNvSpPr>
              <a:spLocks noChangeArrowheads="1"/>
            </p:cNvSpPr>
            <p:nvPr/>
          </p:nvSpPr>
          <p:spPr bwMode="auto">
            <a:xfrm>
              <a:off x="624" y="12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08" name="Oval 8"/>
            <p:cNvSpPr>
              <a:spLocks noChangeArrowheads="1"/>
            </p:cNvSpPr>
            <p:nvPr/>
          </p:nvSpPr>
          <p:spPr bwMode="auto">
            <a:xfrm>
              <a:off x="288" y="12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09" name="Oval 9"/>
            <p:cNvSpPr>
              <a:spLocks noChangeArrowheads="1"/>
            </p:cNvSpPr>
            <p:nvPr/>
          </p:nvSpPr>
          <p:spPr bwMode="auto">
            <a:xfrm>
              <a:off x="240" y="288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0" name="Oval 10"/>
            <p:cNvSpPr>
              <a:spLocks noChangeArrowheads="1"/>
            </p:cNvSpPr>
            <p:nvPr/>
          </p:nvSpPr>
          <p:spPr bwMode="auto">
            <a:xfrm>
              <a:off x="768" y="153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1" name="Oval 11"/>
            <p:cNvSpPr>
              <a:spLocks noChangeArrowheads="1"/>
            </p:cNvSpPr>
            <p:nvPr/>
          </p:nvSpPr>
          <p:spPr bwMode="auto">
            <a:xfrm>
              <a:off x="528" y="172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2" name="Oval 12"/>
            <p:cNvSpPr>
              <a:spLocks noChangeArrowheads="1"/>
            </p:cNvSpPr>
            <p:nvPr/>
          </p:nvSpPr>
          <p:spPr bwMode="auto">
            <a:xfrm>
              <a:off x="576"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3" name="Oval 13"/>
            <p:cNvSpPr>
              <a:spLocks noChangeArrowheads="1"/>
            </p:cNvSpPr>
            <p:nvPr/>
          </p:nvSpPr>
          <p:spPr bwMode="auto">
            <a:xfrm>
              <a:off x="384"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4" name="Oval 14"/>
            <p:cNvSpPr>
              <a:spLocks noChangeArrowheads="1"/>
            </p:cNvSpPr>
            <p:nvPr/>
          </p:nvSpPr>
          <p:spPr bwMode="auto">
            <a:xfrm>
              <a:off x="192" y="177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5" name="Oval 15"/>
            <p:cNvSpPr>
              <a:spLocks noChangeArrowheads="1"/>
            </p:cNvSpPr>
            <p:nvPr/>
          </p:nvSpPr>
          <p:spPr bwMode="auto">
            <a:xfrm>
              <a:off x="240" y="230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6" name="Oval 16"/>
            <p:cNvSpPr>
              <a:spLocks noChangeArrowheads="1"/>
            </p:cNvSpPr>
            <p:nvPr/>
          </p:nvSpPr>
          <p:spPr bwMode="auto">
            <a:xfrm>
              <a:off x="576" y="230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7" name="Oval 17"/>
            <p:cNvSpPr>
              <a:spLocks noChangeArrowheads="1"/>
            </p:cNvSpPr>
            <p:nvPr/>
          </p:nvSpPr>
          <p:spPr bwMode="auto">
            <a:xfrm>
              <a:off x="432" y="225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8" name="Oval 18"/>
            <p:cNvSpPr>
              <a:spLocks noChangeArrowheads="1"/>
            </p:cNvSpPr>
            <p:nvPr/>
          </p:nvSpPr>
          <p:spPr bwMode="auto">
            <a:xfrm>
              <a:off x="336" y="268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19" name="Oval 19"/>
            <p:cNvSpPr>
              <a:spLocks noChangeArrowheads="1"/>
            </p:cNvSpPr>
            <p:nvPr/>
          </p:nvSpPr>
          <p:spPr bwMode="auto">
            <a:xfrm>
              <a:off x="816" y="220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0" name="Oval 20"/>
            <p:cNvSpPr>
              <a:spLocks noChangeArrowheads="1"/>
            </p:cNvSpPr>
            <p:nvPr/>
          </p:nvSpPr>
          <p:spPr bwMode="auto">
            <a:xfrm>
              <a:off x="672" y="268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1" name="Oval 21"/>
            <p:cNvSpPr>
              <a:spLocks noChangeArrowheads="1"/>
            </p:cNvSpPr>
            <p:nvPr/>
          </p:nvSpPr>
          <p:spPr bwMode="auto">
            <a:xfrm>
              <a:off x="528" y="292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2" name="Oval 22"/>
            <p:cNvSpPr>
              <a:spLocks noChangeArrowheads="1"/>
            </p:cNvSpPr>
            <p:nvPr/>
          </p:nvSpPr>
          <p:spPr bwMode="auto">
            <a:xfrm>
              <a:off x="720" y="235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3" name="Oval 23"/>
            <p:cNvSpPr>
              <a:spLocks noChangeArrowheads="1"/>
            </p:cNvSpPr>
            <p:nvPr/>
          </p:nvSpPr>
          <p:spPr bwMode="auto">
            <a:xfrm>
              <a:off x="192" y="25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4" name="Oval 24"/>
            <p:cNvSpPr>
              <a:spLocks noChangeArrowheads="1"/>
            </p:cNvSpPr>
            <p:nvPr/>
          </p:nvSpPr>
          <p:spPr bwMode="auto">
            <a:xfrm>
              <a:off x="768" y="187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5" name="Oval 25"/>
            <p:cNvSpPr>
              <a:spLocks noChangeArrowheads="1"/>
            </p:cNvSpPr>
            <p:nvPr/>
          </p:nvSpPr>
          <p:spPr bwMode="auto">
            <a:xfrm>
              <a:off x="144" y="19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6" name="Oval 26"/>
            <p:cNvSpPr>
              <a:spLocks noChangeArrowheads="1"/>
            </p:cNvSpPr>
            <p:nvPr/>
          </p:nvSpPr>
          <p:spPr bwMode="auto">
            <a:xfrm>
              <a:off x="624" y="307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7" name="Oval 27"/>
            <p:cNvSpPr>
              <a:spLocks noChangeArrowheads="1"/>
            </p:cNvSpPr>
            <p:nvPr/>
          </p:nvSpPr>
          <p:spPr bwMode="auto">
            <a:xfrm>
              <a:off x="240"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8" name="Oval 28"/>
            <p:cNvSpPr>
              <a:spLocks noChangeArrowheads="1"/>
            </p:cNvSpPr>
            <p:nvPr/>
          </p:nvSpPr>
          <p:spPr bwMode="auto">
            <a:xfrm>
              <a:off x="384"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29" name="Oval 29"/>
            <p:cNvSpPr>
              <a:spLocks noChangeArrowheads="1"/>
            </p:cNvSpPr>
            <p:nvPr/>
          </p:nvSpPr>
          <p:spPr bwMode="auto">
            <a:xfrm>
              <a:off x="336" y="312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0" name="Oval 30"/>
            <p:cNvSpPr>
              <a:spLocks noChangeArrowheads="1"/>
            </p:cNvSpPr>
            <p:nvPr/>
          </p:nvSpPr>
          <p:spPr bwMode="auto">
            <a:xfrm>
              <a:off x="768" y="326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1" name="Oval 31"/>
            <p:cNvSpPr>
              <a:spLocks noChangeArrowheads="1"/>
            </p:cNvSpPr>
            <p:nvPr/>
          </p:nvSpPr>
          <p:spPr bwMode="auto">
            <a:xfrm>
              <a:off x="240" y="36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2" name="Oval 32"/>
            <p:cNvSpPr>
              <a:spLocks noChangeArrowheads="1"/>
            </p:cNvSpPr>
            <p:nvPr/>
          </p:nvSpPr>
          <p:spPr bwMode="auto">
            <a:xfrm>
              <a:off x="288" y="360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3" name="Oval 33"/>
            <p:cNvSpPr>
              <a:spLocks noChangeArrowheads="1"/>
            </p:cNvSpPr>
            <p:nvPr/>
          </p:nvSpPr>
          <p:spPr bwMode="auto">
            <a:xfrm>
              <a:off x="576" y="340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4" name="Oval 34"/>
            <p:cNvSpPr>
              <a:spLocks noChangeArrowheads="1"/>
            </p:cNvSpPr>
            <p:nvPr/>
          </p:nvSpPr>
          <p:spPr bwMode="auto">
            <a:xfrm>
              <a:off x="528" y="364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5" name="Oval 35"/>
            <p:cNvSpPr>
              <a:spLocks noChangeArrowheads="1"/>
            </p:cNvSpPr>
            <p:nvPr/>
          </p:nvSpPr>
          <p:spPr bwMode="auto">
            <a:xfrm>
              <a:off x="672" y="360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6" name="Oval 36"/>
            <p:cNvSpPr>
              <a:spLocks noChangeArrowheads="1"/>
            </p:cNvSpPr>
            <p:nvPr/>
          </p:nvSpPr>
          <p:spPr bwMode="auto">
            <a:xfrm>
              <a:off x="384" y="393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7" name="Oval 37"/>
            <p:cNvSpPr>
              <a:spLocks noChangeArrowheads="1"/>
            </p:cNvSpPr>
            <p:nvPr/>
          </p:nvSpPr>
          <p:spPr bwMode="auto">
            <a:xfrm>
              <a:off x="576" y="3889"/>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8" name="Oval 38"/>
            <p:cNvSpPr>
              <a:spLocks noChangeArrowheads="1"/>
            </p:cNvSpPr>
            <p:nvPr/>
          </p:nvSpPr>
          <p:spPr bwMode="auto">
            <a:xfrm>
              <a:off x="816" y="4031"/>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39" name="Oval 39"/>
            <p:cNvSpPr>
              <a:spLocks noChangeArrowheads="1"/>
            </p:cNvSpPr>
            <p:nvPr/>
          </p:nvSpPr>
          <p:spPr bwMode="auto">
            <a:xfrm>
              <a:off x="480" y="40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0" name="Oval 40"/>
            <p:cNvSpPr>
              <a:spLocks noChangeArrowheads="1"/>
            </p:cNvSpPr>
            <p:nvPr/>
          </p:nvSpPr>
          <p:spPr bwMode="auto">
            <a:xfrm>
              <a:off x="144" y="40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1" name="Oval 41"/>
            <p:cNvSpPr>
              <a:spLocks noChangeArrowheads="1"/>
            </p:cNvSpPr>
            <p:nvPr/>
          </p:nvSpPr>
          <p:spPr bwMode="auto">
            <a:xfrm>
              <a:off x="528" y="259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2" name="Oval 42"/>
            <p:cNvSpPr>
              <a:spLocks noChangeArrowheads="1"/>
            </p:cNvSpPr>
            <p:nvPr/>
          </p:nvSpPr>
          <p:spPr bwMode="auto">
            <a:xfrm>
              <a:off x="720" y="134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3" name="Oval 43"/>
            <p:cNvSpPr>
              <a:spLocks noChangeArrowheads="1"/>
            </p:cNvSpPr>
            <p:nvPr/>
          </p:nvSpPr>
          <p:spPr bwMode="auto">
            <a:xfrm>
              <a:off x="96" y="1584"/>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4" name="Oval 44"/>
            <p:cNvSpPr>
              <a:spLocks noChangeArrowheads="1"/>
            </p:cNvSpPr>
            <p:nvPr/>
          </p:nvSpPr>
          <p:spPr bwMode="auto">
            <a:xfrm>
              <a:off x="864" y="2832"/>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5" name="Oval 45"/>
            <p:cNvSpPr>
              <a:spLocks noChangeArrowheads="1"/>
            </p:cNvSpPr>
            <p:nvPr/>
          </p:nvSpPr>
          <p:spPr bwMode="auto">
            <a:xfrm>
              <a:off x="864" y="1680"/>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6" name="Oval 46"/>
            <p:cNvSpPr>
              <a:spLocks noChangeArrowheads="1"/>
            </p:cNvSpPr>
            <p:nvPr/>
          </p:nvSpPr>
          <p:spPr bwMode="auto">
            <a:xfrm>
              <a:off x="864" y="3168"/>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7" name="Oval 47"/>
            <p:cNvSpPr>
              <a:spLocks noChangeArrowheads="1"/>
            </p:cNvSpPr>
            <p:nvPr/>
          </p:nvSpPr>
          <p:spPr bwMode="auto">
            <a:xfrm>
              <a:off x="864" y="3696"/>
              <a:ext cx="288" cy="288"/>
            </a:xfrm>
            <a:prstGeom prst="ellipse">
              <a:avLst/>
            </a:prstGeom>
            <a:noFill/>
            <a:ln w="12700" cap="sq">
              <a:solidFill>
                <a:srgbClr val="B2B2B2"/>
              </a:solidFill>
              <a:round/>
              <a:headEnd/>
              <a:tailEnd/>
            </a:ln>
            <a:effectLst/>
            <a:extLst/>
          </p:spPr>
          <p:txBody>
            <a:bodyPr/>
            <a:lstStyle/>
            <a:p>
              <a:pPr>
                <a:defRPr/>
              </a:pPr>
              <a:endParaRPr lang="en-US"/>
            </a:p>
          </p:txBody>
        </p:sp>
        <p:sp>
          <p:nvSpPr>
            <p:cNvPr id="1740848" name="Oval 48"/>
            <p:cNvSpPr>
              <a:spLocks noChangeArrowheads="1"/>
            </p:cNvSpPr>
            <p:nvPr/>
          </p:nvSpPr>
          <p:spPr bwMode="auto">
            <a:xfrm>
              <a:off x="528" y="1584"/>
              <a:ext cx="288" cy="288"/>
            </a:xfrm>
            <a:prstGeom prst="ellipse">
              <a:avLst/>
            </a:prstGeom>
            <a:noFill/>
            <a:ln w="12700" cap="sq">
              <a:solidFill>
                <a:srgbClr val="B2B2B2"/>
              </a:solidFill>
              <a:round/>
              <a:headEnd/>
              <a:tailEnd/>
            </a:ln>
            <a:effectLst/>
            <a:extLst/>
          </p:spPr>
          <p:txBody>
            <a:bodyPr/>
            <a:lstStyle/>
            <a:p>
              <a:pPr>
                <a:defRPr/>
              </a:pPr>
              <a:endParaRPr lang="en-US"/>
            </a:p>
          </p:txBody>
        </p:sp>
      </p:grpSp>
      <p:sp>
        <p:nvSpPr>
          <p:cNvPr id="1740849" name="Rectangle 49"/>
          <p:cNvSpPr>
            <a:spLocks noChangeArrowheads="1"/>
          </p:cNvSpPr>
          <p:nvPr/>
        </p:nvSpPr>
        <p:spPr bwMode="auto">
          <a:xfrm>
            <a:off x="1905000" y="1982788"/>
            <a:ext cx="7010400" cy="4875212"/>
          </a:xfrm>
          <a:prstGeom prst="rect">
            <a:avLst/>
          </a:prstGeom>
          <a:solidFill>
            <a:schemeClr val="accent1"/>
          </a:solidFill>
          <a:ln>
            <a:noFill/>
          </a:ln>
          <a:effectLst/>
          <a:extLst/>
        </p:spPr>
        <p:txBody>
          <a:bodyPr/>
          <a:lstStyle/>
          <a:p>
            <a:pPr eaLnBrk="1" hangingPunct="1">
              <a:defRPr/>
            </a:pPr>
            <a:endParaRPr kumimoji="1" lang="en-US">
              <a:latin typeface="Times New Roman" charset="0"/>
            </a:endParaRPr>
          </a:p>
        </p:txBody>
      </p:sp>
      <p:sp>
        <p:nvSpPr>
          <p:cNvPr id="1740850" name="Rectangle 50"/>
          <p:cNvSpPr>
            <a:spLocks noChangeArrowheads="1"/>
          </p:cNvSpPr>
          <p:nvPr/>
        </p:nvSpPr>
        <p:spPr bwMode="auto">
          <a:xfrm>
            <a:off x="152400" y="1295400"/>
            <a:ext cx="8763000" cy="152400"/>
          </a:xfrm>
          <a:prstGeom prst="rect">
            <a:avLst/>
          </a:prstGeom>
          <a:solidFill>
            <a:schemeClr val="hlink"/>
          </a:solidFill>
          <a:ln>
            <a:noFill/>
          </a:ln>
          <a:effectLst/>
          <a:extLst/>
        </p:spPr>
        <p:txBody>
          <a:bodyPr/>
          <a:lstStyle/>
          <a:p>
            <a:pPr eaLnBrk="1" hangingPunct="1">
              <a:defRPr/>
            </a:pPr>
            <a:endParaRPr kumimoji="1" lang="en-US">
              <a:latin typeface="Times New Roman" charset="0"/>
            </a:endParaRPr>
          </a:p>
        </p:txBody>
      </p:sp>
      <p:sp>
        <p:nvSpPr>
          <p:cNvPr id="25605" name="Rectangle 51"/>
          <p:cNvSpPr>
            <a:spLocks noGrp="1" noChangeArrowheads="1"/>
          </p:cNvSpPr>
          <p:nvPr>
            <p:ph type="body" idx="1"/>
          </p:nvPr>
        </p:nvSpPr>
        <p:spPr bwMode="auto">
          <a:xfrm>
            <a:off x="2208213" y="2286000"/>
            <a:ext cx="6478587"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606" name="Rectangle 52"/>
          <p:cNvSpPr>
            <a:spLocks noGrp="1" noChangeArrowheads="1"/>
          </p:cNvSpPr>
          <p:nvPr>
            <p:ph type="title"/>
          </p:nvPr>
        </p:nvSpPr>
        <p:spPr bwMode="auto">
          <a:xfrm>
            <a:off x="1905000" y="381000"/>
            <a:ext cx="716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740853" name="Rectangle 53"/>
          <p:cNvSpPr>
            <a:spLocks noChangeArrowheads="1"/>
          </p:cNvSpPr>
          <p:nvPr/>
        </p:nvSpPr>
        <p:spPr bwMode="auto">
          <a:xfrm>
            <a:off x="457200" y="457200"/>
            <a:ext cx="1066800" cy="1219200"/>
          </a:xfrm>
          <a:prstGeom prst="rect">
            <a:avLst/>
          </a:prstGeom>
          <a:solidFill>
            <a:schemeClr val="accent1"/>
          </a:solidFill>
          <a:ln>
            <a:noFill/>
          </a:ln>
          <a:effectLst/>
          <a:extLst/>
        </p:spPr>
        <p:txBody>
          <a:bodyPr/>
          <a:lstStyle/>
          <a:p>
            <a:pPr>
              <a:defRPr/>
            </a:pPr>
            <a:endParaRPr lang="en-US"/>
          </a:p>
        </p:txBody>
      </p:sp>
      <p:grpSp>
        <p:nvGrpSpPr>
          <p:cNvPr id="25608" name="Group 54"/>
          <p:cNvGrpSpPr>
            <a:grpSpLocks/>
          </p:cNvGrpSpPr>
          <p:nvPr/>
        </p:nvGrpSpPr>
        <p:grpSpPr bwMode="auto">
          <a:xfrm>
            <a:off x="150813" y="230188"/>
            <a:ext cx="1600200" cy="1598612"/>
            <a:chOff x="95" y="145"/>
            <a:chExt cx="1008" cy="1007"/>
          </a:xfrm>
        </p:grpSpPr>
        <p:sp>
          <p:nvSpPr>
            <p:cNvPr id="1740855" name="Oval 55"/>
            <p:cNvSpPr>
              <a:spLocks noChangeArrowheads="1"/>
            </p:cNvSpPr>
            <p:nvPr/>
          </p:nvSpPr>
          <p:spPr bwMode="auto">
            <a:xfrm>
              <a:off x="431" y="289"/>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56" name="Oval 56"/>
            <p:cNvSpPr>
              <a:spLocks noChangeArrowheads="1"/>
            </p:cNvSpPr>
            <p:nvPr/>
          </p:nvSpPr>
          <p:spPr bwMode="auto">
            <a:xfrm>
              <a:off x="527" y="62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57" name="Oval 57"/>
            <p:cNvSpPr>
              <a:spLocks noChangeArrowheads="1"/>
            </p:cNvSpPr>
            <p:nvPr/>
          </p:nvSpPr>
          <p:spPr bwMode="auto">
            <a:xfrm>
              <a:off x="815" y="674"/>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58" name="Oval 58"/>
            <p:cNvSpPr>
              <a:spLocks noChangeArrowheads="1"/>
            </p:cNvSpPr>
            <p:nvPr/>
          </p:nvSpPr>
          <p:spPr bwMode="auto">
            <a:xfrm>
              <a:off x="863" y="291"/>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59" name="Oval 59"/>
            <p:cNvSpPr>
              <a:spLocks noChangeArrowheads="1"/>
            </p:cNvSpPr>
            <p:nvPr/>
          </p:nvSpPr>
          <p:spPr bwMode="auto">
            <a:xfrm>
              <a:off x="338" y="816"/>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0" name="Oval 60"/>
            <p:cNvSpPr>
              <a:spLocks noChangeArrowheads="1"/>
            </p:cNvSpPr>
            <p:nvPr/>
          </p:nvSpPr>
          <p:spPr bwMode="auto">
            <a:xfrm>
              <a:off x="770" y="912"/>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1" name="Oval 61"/>
            <p:cNvSpPr>
              <a:spLocks noChangeArrowheads="1"/>
            </p:cNvSpPr>
            <p:nvPr/>
          </p:nvSpPr>
          <p:spPr bwMode="auto">
            <a:xfrm>
              <a:off x="335" y="576"/>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2" name="Oval 62"/>
            <p:cNvSpPr>
              <a:spLocks noChangeArrowheads="1"/>
            </p:cNvSpPr>
            <p:nvPr/>
          </p:nvSpPr>
          <p:spPr bwMode="auto">
            <a:xfrm>
              <a:off x="671" y="768"/>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3" name="Oval 63"/>
            <p:cNvSpPr>
              <a:spLocks noChangeArrowheads="1"/>
            </p:cNvSpPr>
            <p:nvPr/>
          </p:nvSpPr>
          <p:spPr bwMode="auto">
            <a:xfrm>
              <a:off x="431" y="912"/>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4" name="Oval 64"/>
            <p:cNvSpPr>
              <a:spLocks noChangeArrowheads="1"/>
            </p:cNvSpPr>
            <p:nvPr/>
          </p:nvSpPr>
          <p:spPr bwMode="auto">
            <a:xfrm>
              <a:off x="623" y="337"/>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5" name="Oval 65"/>
            <p:cNvSpPr>
              <a:spLocks noChangeArrowheads="1"/>
            </p:cNvSpPr>
            <p:nvPr/>
          </p:nvSpPr>
          <p:spPr bwMode="auto">
            <a:xfrm>
              <a:off x="719" y="433"/>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6" name="Oval 66"/>
            <p:cNvSpPr>
              <a:spLocks noChangeArrowheads="1"/>
            </p:cNvSpPr>
            <p:nvPr/>
          </p:nvSpPr>
          <p:spPr bwMode="auto">
            <a:xfrm>
              <a:off x="383" y="481"/>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7" name="Oval 67"/>
            <p:cNvSpPr>
              <a:spLocks noChangeArrowheads="1"/>
            </p:cNvSpPr>
            <p:nvPr/>
          </p:nvSpPr>
          <p:spPr bwMode="auto">
            <a:xfrm>
              <a:off x="191" y="673"/>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8" name="Oval 68"/>
            <p:cNvSpPr>
              <a:spLocks noChangeArrowheads="1"/>
            </p:cNvSpPr>
            <p:nvPr/>
          </p:nvSpPr>
          <p:spPr bwMode="auto">
            <a:xfrm>
              <a:off x="143" y="38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69" name="Oval 69"/>
            <p:cNvSpPr>
              <a:spLocks noChangeArrowheads="1"/>
            </p:cNvSpPr>
            <p:nvPr/>
          </p:nvSpPr>
          <p:spPr bwMode="auto">
            <a:xfrm>
              <a:off x="95" y="817"/>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70" name="Oval 70"/>
            <p:cNvSpPr>
              <a:spLocks noChangeArrowheads="1"/>
            </p:cNvSpPr>
            <p:nvPr/>
          </p:nvSpPr>
          <p:spPr bwMode="auto">
            <a:xfrm>
              <a:off x="719" y="145"/>
              <a:ext cx="240" cy="240"/>
            </a:xfrm>
            <a:prstGeom prst="ellipse">
              <a:avLst/>
            </a:prstGeom>
            <a:noFill/>
            <a:ln w="12700" cap="sq">
              <a:solidFill>
                <a:srgbClr val="00FFCC"/>
              </a:solidFill>
              <a:round/>
              <a:headEnd/>
              <a:tailEnd/>
            </a:ln>
            <a:effectLst/>
            <a:extLst/>
          </p:spPr>
          <p:txBody>
            <a:bodyPr/>
            <a:lstStyle/>
            <a:p>
              <a:pPr>
                <a:defRPr/>
              </a:pPr>
              <a:endParaRPr lang="en-US"/>
            </a:p>
          </p:txBody>
        </p:sp>
        <p:sp>
          <p:nvSpPr>
            <p:cNvPr id="1740871" name="Oval 71"/>
            <p:cNvSpPr>
              <a:spLocks noChangeArrowheads="1"/>
            </p:cNvSpPr>
            <p:nvPr/>
          </p:nvSpPr>
          <p:spPr bwMode="auto">
            <a:xfrm>
              <a:off x="239" y="193"/>
              <a:ext cx="240" cy="240"/>
            </a:xfrm>
            <a:prstGeom prst="ellipse">
              <a:avLst/>
            </a:prstGeom>
            <a:noFill/>
            <a:ln w="12700" cap="sq">
              <a:solidFill>
                <a:srgbClr val="00FFCC"/>
              </a:solidFill>
              <a:round/>
              <a:headEnd/>
              <a:tailEnd/>
            </a:ln>
            <a:effectLst/>
            <a:extLst/>
          </p:spPr>
          <p:txBody>
            <a:bodyPr/>
            <a:lstStyle/>
            <a:p>
              <a:pPr>
                <a:defRPr/>
              </a:pPr>
              <a:endParaRPr lang="en-US"/>
            </a:p>
          </p:txBody>
        </p:sp>
      </p:grpSp>
      <p:sp>
        <p:nvSpPr>
          <p:cNvPr id="1740872" name="Rectangle 72"/>
          <p:cNvSpPr>
            <a:spLocks noChangeArrowheads="1"/>
          </p:cNvSpPr>
          <p:nvPr/>
        </p:nvSpPr>
        <p:spPr bwMode="auto">
          <a:xfrm>
            <a:off x="304800" y="165100"/>
            <a:ext cx="1295400" cy="292100"/>
          </a:xfrm>
          <a:prstGeom prst="rect">
            <a:avLst/>
          </a:prstGeom>
          <a:solidFill>
            <a:schemeClr val="bg1"/>
          </a:solidFill>
          <a:ln>
            <a:noFill/>
          </a:ln>
          <a:effectLst/>
          <a:extLst/>
        </p:spPr>
        <p:txBody>
          <a:bodyPr/>
          <a:lstStyle/>
          <a:p>
            <a:pPr>
              <a:defRPr/>
            </a:pPr>
            <a:endParaRPr lang="en-US"/>
          </a:p>
        </p:txBody>
      </p:sp>
      <p:sp>
        <p:nvSpPr>
          <p:cNvPr id="1740873" name="Rectangle 73"/>
          <p:cNvSpPr>
            <a:spLocks noChangeArrowheads="1"/>
          </p:cNvSpPr>
          <p:nvPr/>
        </p:nvSpPr>
        <p:spPr bwMode="auto">
          <a:xfrm>
            <a:off x="76200" y="381000"/>
            <a:ext cx="381000" cy="6499225"/>
          </a:xfrm>
          <a:prstGeom prst="rect">
            <a:avLst/>
          </a:prstGeom>
          <a:solidFill>
            <a:schemeClr val="bg1"/>
          </a:solidFill>
          <a:ln>
            <a:noFill/>
          </a:ln>
          <a:effectLst/>
          <a:extLst/>
        </p:spPr>
        <p:txBody>
          <a:bodyPr/>
          <a:lstStyle/>
          <a:p>
            <a:pPr>
              <a:defRPr/>
            </a:pPr>
            <a:endParaRPr lang="en-US"/>
          </a:p>
        </p:txBody>
      </p:sp>
      <p:sp>
        <p:nvSpPr>
          <p:cNvPr id="1740874" name="Rectangle 74"/>
          <p:cNvSpPr>
            <a:spLocks noChangeArrowheads="1"/>
          </p:cNvSpPr>
          <p:nvPr/>
        </p:nvSpPr>
        <p:spPr bwMode="auto">
          <a:xfrm>
            <a:off x="152400" y="1295400"/>
            <a:ext cx="304800" cy="152400"/>
          </a:xfrm>
          <a:prstGeom prst="rect">
            <a:avLst/>
          </a:prstGeom>
          <a:solidFill>
            <a:schemeClr val="hlink"/>
          </a:solidFill>
          <a:ln>
            <a:noFill/>
          </a:ln>
          <a:effectLst/>
          <a:extLst/>
        </p:spPr>
        <p:txBody>
          <a:bodyPr/>
          <a:lstStyle/>
          <a:p>
            <a:pPr>
              <a:defRPr/>
            </a:pPr>
            <a:endParaRPr lang="en-US"/>
          </a:p>
        </p:txBody>
      </p:sp>
      <p:sp>
        <p:nvSpPr>
          <p:cNvPr id="1740875" name="Rectangle 75"/>
          <p:cNvSpPr>
            <a:spLocks noChangeArrowheads="1"/>
          </p:cNvSpPr>
          <p:nvPr/>
        </p:nvSpPr>
        <p:spPr bwMode="auto">
          <a:xfrm>
            <a:off x="304800" y="1676400"/>
            <a:ext cx="1295400" cy="292100"/>
          </a:xfrm>
          <a:prstGeom prst="rect">
            <a:avLst/>
          </a:prstGeom>
          <a:solidFill>
            <a:schemeClr val="bg1"/>
          </a:solidFill>
          <a:ln>
            <a:noFill/>
          </a:ln>
          <a:effectLst/>
          <a:extLst/>
        </p:spPr>
        <p:txBody>
          <a:bodyPr/>
          <a:lstStyle/>
          <a:p>
            <a:pPr>
              <a:defRPr/>
            </a:pPr>
            <a:endParaRPr lang="en-US"/>
          </a:p>
        </p:txBody>
      </p:sp>
      <p:sp>
        <p:nvSpPr>
          <p:cNvPr id="1740876" name="Rectangle 76"/>
          <p:cNvSpPr>
            <a:spLocks noChangeArrowheads="1"/>
          </p:cNvSpPr>
          <p:nvPr/>
        </p:nvSpPr>
        <p:spPr bwMode="auto">
          <a:xfrm>
            <a:off x="1524000" y="304800"/>
            <a:ext cx="381000" cy="6586538"/>
          </a:xfrm>
          <a:prstGeom prst="rect">
            <a:avLst/>
          </a:prstGeom>
          <a:solidFill>
            <a:schemeClr val="bg1"/>
          </a:solidFill>
          <a:ln>
            <a:noFill/>
          </a:ln>
          <a:effectLst/>
          <a:extLst/>
        </p:spPr>
        <p:txBody>
          <a:bodyPr/>
          <a:lstStyle/>
          <a:p>
            <a:pPr>
              <a:defRPr/>
            </a:pPr>
            <a:endParaRPr lang="en-US"/>
          </a:p>
        </p:txBody>
      </p:sp>
      <p:sp>
        <p:nvSpPr>
          <p:cNvPr id="1740877" name="Rectangle 77"/>
          <p:cNvSpPr>
            <a:spLocks noChangeArrowheads="1"/>
          </p:cNvSpPr>
          <p:nvPr/>
        </p:nvSpPr>
        <p:spPr bwMode="auto">
          <a:xfrm>
            <a:off x="1524000" y="1295400"/>
            <a:ext cx="685800" cy="152400"/>
          </a:xfrm>
          <a:prstGeom prst="rect">
            <a:avLst/>
          </a:prstGeom>
          <a:solidFill>
            <a:schemeClr val="hlink"/>
          </a:solidFill>
          <a:ln>
            <a:noFill/>
          </a:ln>
          <a:effectLst/>
          <a:extLst/>
        </p:spPr>
        <p:txBody>
          <a:bodyPr/>
          <a:lstStyle/>
          <a:p>
            <a:pPr>
              <a:defRPr/>
            </a:pPr>
            <a:endParaRPr lang="en-US"/>
          </a:p>
        </p:txBody>
      </p:sp>
      <p:sp>
        <p:nvSpPr>
          <p:cNvPr id="1740878" name="Rectangle 78"/>
          <p:cNvSpPr>
            <a:spLocks noGrp="1" noChangeArrowheads="1"/>
          </p:cNvSpPr>
          <p:nvPr>
            <p:ph type="dt" sz="half" idx="2"/>
          </p:nvPr>
        </p:nvSpPr>
        <p:spPr bwMode="auto">
          <a:xfrm>
            <a:off x="2559050" y="6470650"/>
            <a:ext cx="1346200" cy="387350"/>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eaLnBrk="1" hangingPunct="1">
              <a:defRPr sz="1400">
                <a:latin typeface="+mj-lt"/>
                <a:ea typeface="ＭＳ Ｐゴシック" charset="0"/>
                <a:cs typeface="ＭＳ Ｐゴシック" charset="0"/>
              </a:defRPr>
            </a:lvl1pPr>
          </a:lstStyle>
          <a:p>
            <a:pPr>
              <a:defRPr/>
            </a:pPr>
            <a:endParaRPr lang="en-US"/>
          </a:p>
        </p:txBody>
      </p:sp>
      <p:sp>
        <p:nvSpPr>
          <p:cNvPr id="1740879" name="Rectangle 79"/>
          <p:cNvSpPr>
            <a:spLocks noGrp="1" noChangeArrowheads="1"/>
          </p:cNvSpPr>
          <p:nvPr>
            <p:ph type="ftr" sz="quarter" idx="3"/>
          </p:nvPr>
        </p:nvSpPr>
        <p:spPr bwMode="auto">
          <a:xfrm>
            <a:off x="3984625" y="6477000"/>
            <a:ext cx="3540125" cy="379413"/>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ctr" eaLnBrk="1" hangingPunct="1">
              <a:defRPr sz="1400">
                <a:latin typeface="+mj-lt"/>
                <a:ea typeface="ＭＳ Ｐゴシック" charset="0"/>
                <a:cs typeface="ＭＳ Ｐゴシック" charset="0"/>
              </a:defRPr>
            </a:lvl1pPr>
          </a:lstStyle>
          <a:p>
            <a:pPr>
              <a:defRPr/>
            </a:pPr>
            <a:endParaRPr lang="en-US"/>
          </a:p>
        </p:txBody>
      </p:sp>
      <p:sp>
        <p:nvSpPr>
          <p:cNvPr id="1740880" name="Rectangle 80"/>
          <p:cNvSpPr>
            <a:spLocks noGrp="1" noChangeArrowheads="1"/>
          </p:cNvSpPr>
          <p:nvPr>
            <p:ph type="sldNum" sz="quarter" idx="4"/>
          </p:nvPr>
        </p:nvSpPr>
        <p:spPr bwMode="auto">
          <a:xfrm>
            <a:off x="7572375" y="6477000"/>
            <a:ext cx="1250950" cy="379413"/>
          </a:xfrm>
          <a:prstGeom prst="rect">
            <a:avLst/>
          </a:prstGeom>
          <a:noFill/>
          <a:ln>
            <a:noFill/>
          </a:ln>
          <a:effectLst/>
          <a:extLst/>
        </p:spPr>
        <p:txBody>
          <a:bodyPr vert="horz" wrap="square" lIns="92075" tIns="46038" rIns="92075" bIns="46038" numCol="1" anchor="ctr" anchorCtr="0" compatLnSpc="1">
            <a:prstTxWarp prst="textNoShape">
              <a:avLst/>
            </a:prstTxWarp>
          </a:bodyPr>
          <a:lstStyle>
            <a:lvl1pPr algn="r" eaLnBrk="1" hangingPunct="1">
              <a:defRPr sz="1400">
                <a:latin typeface="Times New Roman" charset="0"/>
              </a:defRPr>
            </a:lvl1pPr>
          </a:lstStyle>
          <a:p>
            <a:fld id="{53170590-A338-DA48-8428-CDAD213BE80D}" type="slidenum">
              <a:rPr lang="en-US"/>
              <a:pPr/>
              <a:t>‹#›</a:t>
            </a:fld>
            <a:endParaRPr lang="en-US"/>
          </a:p>
        </p:txBody>
      </p:sp>
      <p:sp>
        <p:nvSpPr>
          <p:cNvPr id="1740881" name="Rectangle 81"/>
          <p:cNvSpPr>
            <a:spLocks noChangeArrowheads="1"/>
          </p:cNvSpPr>
          <p:nvPr/>
        </p:nvSpPr>
        <p:spPr bwMode="auto">
          <a:xfrm>
            <a:off x="2286000" y="6029325"/>
            <a:ext cx="222250" cy="827088"/>
          </a:xfrm>
          <a:prstGeom prst="rect">
            <a:avLst/>
          </a:prstGeom>
          <a:solidFill>
            <a:srgbClr val="B2B2B2">
              <a:alpha val="50000"/>
            </a:srgbClr>
          </a:solidFill>
          <a:ln>
            <a:noFill/>
          </a:ln>
          <a:effectLst/>
          <a:extLst/>
        </p:spPr>
        <p:txBody>
          <a:bodyPr/>
          <a:lstStyle/>
          <a:p>
            <a:pPr eaLnBrk="1" hangingPunct="1">
              <a:defRPr/>
            </a:pPr>
            <a:endParaRPr kumimoji="1" lang="en-US">
              <a:latin typeface="Times New Roman" charset="0"/>
            </a:endParaRPr>
          </a:p>
        </p:txBody>
      </p:sp>
    </p:spTree>
  </p:cSld>
  <p:clrMap bg1="dk2" tx1="lt1" bg2="dk1" tx2="lt2" accent1="accent1" accent2="accent2" accent3="accent3" accent4="accent4" accent5="accent5" accent6="accent6" hlink="hlink" folHlink="folHlink"/>
  <p:sldLayoutIdLst>
    <p:sldLayoutId id="2147484264" r:id="rId1"/>
    <p:sldLayoutId id="2147484169" r:id="rId2"/>
    <p:sldLayoutId id="2147484170" r:id="rId3"/>
    <p:sldLayoutId id="2147484171" r:id="rId4"/>
    <p:sldLayoutId id="2147484172" r:id="rId5"/>
    <p:sldLayoutId id="2147484173" r:id="rId6"/>
    <p:sldLayoutId id="2147484174" r:id="rId7"/>
    <p:sldLayoutId id="2147484175" r:id="rId8"/>
    <p:sldLayoutId id="2147484176" r:id="rId9"/>
    <p:sldLayoutId id="2147484177" r:id="rId10"/>
    <p:sldLayoutId id="2147484178" r:id="rId11"/>
  </p:sldLayoutIdLst>
  <p:transition xmlns:p14="http://schemas.microsoft.com/office/powerpoint/2010/main">
    <p:cut/>
  </p:transition>
  <p:txStyles>
    <p:titleStyle>
      <a:lvl1pPr algn="l" rtl="0" eaLnBrk="0" fontAlgn="base" hangingPunct="0">
        <a:spcBef>
          <a:spcPct val="0"/>
        </a:spcBef>
        <a:spcAft>
          <a:spcPct val="0"/>
        </a:spcAft>
        <a:defRPr sz="4400">
          <a:solidFill>
            <a:schemeClr val="tx2"/>
          </a:solidFill>
          <a:latin typeface="Arail"/>
          <a:ea typeface="+mj-ea"/>
          <a:cs typeface="Arail"/>
        </a:defRPr>
      </a:lvl1pPr>
      <a:lvl2pPr algn="l" rtl="0" eaLnBrk="0" fontAlgn="base" hangingPunct="0">
        <a:spcBef>
          <a:spcPct val="0"/>
        </a:spcBef>
        <a:spcAft>
          <a:spcPct val="0"/>
        </a:spcAft>
        <a:defRPr sz="4400">
          <a:solidFill>
            <a:schemeClr val="tx2"/>
          </a:solidFill>
          <a:latin typeface="Arail" charset="0"/>
          <a:ea typeface="ＭＳ Ｐゴシック" charset="0"/>
        </a:defRPr>
      </a:lvl2pPr>
      <a:lvl3pPr algn="l" rtl="0" eaLnBrk="0" fontAlgn="base" hangingPunct="0">
        <a:spcBef>
          <a:spcPct val="0"/>
        </a:spcBef>
        <a:spcAft>
          <a:spcPct val="0"/>
        </a:spcAft>
        <a:defRPr sz="4400">
          <a:solidFill>
            <a:schemeClr val="tx2"/>
          </a:solidFill>
          <a:latin typeface="Arail" charset="0"/>
          <a:ea typeface="ＭＳ Ｐゴシック" charset="0"/>
        </a:defRPr>
      </a:lvl3pPr>
      <a:lvl4pPr algn="l" rtl="0" eaLnBrk="0" fontAlgn="base" hangingPunct="0">
        <a:spcBef>
          <a:spcPct val="0"/>
        </a:spcBef>
        <a:spcAft>
          <a:spcPct val="0"/>
        </a:spcAft>
        <a:defRPr sz="4400">
          <a:solidFill>
            <a:schemeClr val="tx2"/>
          </a:solidFill>
          <a:latin typeface="Arail" charset="0"/>
          <a:ea typeface="ＭＳ Ｐゴシック" charset="0"/>
        </a:defRPr>
      </a:lvl4pPr>
      <a:lvl5pPr algn="l" rtl="0" eaLnBrk="0" fontAlgn="base" hangingPunct="0">
        <a:spcBef>
          <a:spcPct val="0"/>
        </a:spcBef>
        <a:spcAft>
          <a:spcPct val="0"/>
        </a:spcAft>
        <a:defRPr sz="4400">
          <a:solidFill>
            <a:schemeClr val="tx2"/>
          </a:solidFill>
          <a:latin typeface="Arail" charset="0"/>
          <a:ea typeface="ＭＳ Ｐゴシック" charset="0"/>
        </a:defRPr>
      </a:lvl5pPr>
      <a:lvl6pPr marL="457200" algn="l" rtl="0" fontAlgn="base">
        <a:spcBef>
          <a:spcPct val="0"/>
        </a:spcBef>
        <a:spcAft>
          <a:spcPct val="0"/>
        </a:spcAft>
        <a:defRPr sz="4400">
          <a:solidFill>
            <a:schemeClr val="tx2"/>
          </a:solidFill>
          <a:latin typeface="Times New Roman" charset="0"/>
          <a:ea typeface="ＭＳ Ｐゴシック" charset="0"/>
        </a:defRPr>
      </a:lvl6pPr>
      <a:lvl7pPr marL="914400" algn="l" rtl="0" fontAlgn="base">
        <a:spcBef>
          <a:spcPct val="0"/>
        </a:spcBef>
        <a:spcAft>
          <a:spcPct val="0"/>
        </a:spcAft>
        <a:defRPr sz="4400">
          <a:solidFill>
            <a:schemeClr val="tx2"/>
          </a:solidFill>
          <a:latin typeface="Times New Roman" charset="0"/>
          <a:ea typeface="ＭＳ Ｐゴシック" charset="0"/>
        </a:defRPr>
      </a:lvl7pPr>
      <a:lvl8pPr marL="1371600" algn="l" rtl="0" fontAlgn="base">
        <a:spcBef>
          <a:spcPct val="0"/>
        </a:spcBef>
        <a:spcAft>
          <a:spcPct val="0"/>
        </a:spcAft>
        <a:defRPr sz="4400">
          <a:solidFill>
            <a:schemeClr val="tx2"/>
          </a:solidFill>
          <a:latin typeface="Times New Roman" charset="0"/>
          <a:ea typeface="ＭＳ Ｐゴシック" charset="0"/>
        </a:defRPr>
      </a:lvl8pPr>
      <a:lvl9pPr marL="1828800" algn="l"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rgbClr val="00FFCC"/>
        </a:buClr>
        <a:buSzPct val="70000"/>
        <a:buFont typeface="Wingdings" charset="0"/>
        <a:buChar char="u"/>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rgbClr val="00FFCC"/>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rgbClr val="00FFCC"/>
        </a:buClr>
        <a:buSzPct val="65000"/>
        <a:buFont typeface="Wingdings" charset="0"/>
        <a:buChar char="t"/>
        <a:defRPr sz="2400">
          <a:solidFill>
            <a:schemeClr val="tx1"/>
          </a:solidFill>
          <a:latin typeface="+mn-lt"/>
          <a:ea typeface="+mn-ea"/>
        </a:defRPr>
      </a:lvl3pPr>
      <a:lvl4pPr marL="1600200" indent="-228600" algn="l" rtl="0" eaLnBrk="0" fontAlgn="base" hangingPunct="0">
        <a:spcBef>
          <a:spcPct val="20000"/>
        </a:spcBef>
        <a:spcAft>
          <a:spcPct val="0"/>
        </a:spcAft>
        <a:buClr>
          <a:srgbClr val="00FFCC"/>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rgbClr val="00FFCC"/>
        </a:buClr>
        <a:buChar char="•"/>
        <a:defRPr sz="2000">
          <a:solidFill>
            <a:schemeClr val="tx1"/>
          </a:solidFill>
          <a:latin typeface="+mn-lt"/>
          <a:ea typeface="+mn-ea"/>
        </a:defRPr>
      </a:lvl5pPr>
      <a:lvl6pPr marL="2514600" indent="-228600" algn="l" rtl="0" fontAlgn="base">
        <a:spcBef>
          <a:spcPct val="20000"/>
        </a:spcBef>
        <a:spcAft>
          <a:spcPct val="0"/>
        </a:spcAft>
        <a:buClr>
          <a:srgbClr val="00FFCC"/>
        </a:buClr>
        <a:buChar char="•"/>
        <a:defRPr sz="2000">
          <a:solidFill>
            <a:schemeClr val="tx1"/>
          </a:solidFill>
          <a:latin typeface="+mn-lt"/>
          <a:ea typeface="+mn-ea"/>
        </a:defRPr>
      </a:lvl6pPr>
      <a:lvl7pPr marL="2971800" indent="-228600" algn="l" rtl="0" fontAlgn="base">
        <a:spcBef>
          <a:spcPct val="20000"/>
        </a:spcBef>
        <a:spcAft>
          <a:spcPct val="0"/>
        </a:spcAft>
        <a:buClr>
          <a:srgbClr val="00FFCC"/>
        </a:buClr>
        <a:buChar char="•"/>
        <a:defRPr sz="2000">
          <a:solidFill>
            <a:schemeClr val="tx1"/>
          </a:solidFill>
          <a:latin typeface="+mn-lt"/>
          <a:ea typeface="+mn-ea"/>
        </a:defRPr>
      </a:lvl7pPr>
      <a:lvl8pPr marL="3429000" indent="-228600" algn="l" rtl="0" fontAlgn="base">
        <a:spcBef>
          <a:spcPct val="20000"/>
        </a:spcBef>
        <a:spcAft>
          <a:spcPct val="0"/>
        </a:spcAft>
        <a:buClr>
          <a:srgbClr val="00FFCC"/>
        </a:buClr>
        <a:buChar char="•"/>
        <a:defRPr sz="2000">
          <a:solidFill>
            <a:schemeClr val="tx1"/>
          </a:solidFill>
          <a:latin typeface="+mn-lt"/>
          <a:ea typeface="+mn-ea"/>
        </a:defRPr>
      </a:lvl8pPr>
      <a:lvl9pPr marL="3886200" indent="-228600" algn="l" rtl="0" fontAlgn="base">
        <a:spcBef>
          <a:spcPct val="20000"/>
        </a:spcBef>
        <a:spcAft>
          <a:spcPct val="0"/>
        </a:spcAft>
        <a:buClr>
          <a:srgbClr val="00FFCC"/>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bwMode="auto">
          <a:xfrm>
            <a:off x="1295400" y="2819400"/>
            <a:ext cx="7086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7187" name="Rectangle 3"/>
          <p:cNvSpPr>
            <a:spLocks noChangeArrowheads="1"/>
          </p:cNvSpPr>
          <p:nvPr/>
        </p:nvSpPr>
        <p:spPr bwMode="auto">
          <a:xfrm>
            <a:off x="0" y="2286000"/>
            <a:ext cx="533400" cy="5334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88" name="Rectangle 4"/>
          <p:cNvSpPr>
            <a:spLocks noChangeArrowheads="1"/>
          </p:cNvSpPr>
          <p:nvPr/>
        </p:nvSpPr>
        <p:spPr bwMode="auto">
          <a:xfrm>
            <a:off x="533400" y="2819400"/>
            <a:ext cx="533400" cy="5334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89" name="Rectangle 5"/>
          <p:cNvSpPr>
            <a:spLocks noChangeArrowheads="1"/>
          </p:cNvSpPr>
          <p:nvPr/>
        </p:nvSpPr>
        <p:spPr bwMode="auto">
          <a:xfrm>
            <a:off x="1981200" y="533400"/>
            <a:ext cx="381000" cy="3810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0" name="Rectangle 6"/>
          <p:cNvSpPr>
            <a:spLocks noChangeArrowheads="1"/>
          </p:cNvSpPr>
          <p:nvPr/>
        </p:nvSpPr>
        <p:spPr bwMode="auto">
          <a:xfrm>
            <a:off x="762000" y="1066800"/>
            <a:ext cx="381000" cy="3810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1" name="Rectangle 7"/>
          <p:cNvSpPr>
            <a:spLocks noChangeArrowheads="1"/>
          </p:cNvSpPr>
          <p:nvPr/>
        </p:nvSpPr>
        <p:spPr bwMode="auto">
          <a:xfrm>
            <a:off x="1143000" y="685800"/>
            <a:ext cx="381000" cy="3810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2" name="Rectangle 8"/>
          <p:cNvSpPr>
            <a:spLocks noChangeArrowheads="1"/>
          </p:cNvSpPr>
          <p:nvPr/>
        </p:nvSpPr>
        <p:spPr bwMode="auto">
          <a:xfrm>
            <a:off x="2362200" y="152400"/>
            <a:ext cx="381000" cy="3810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3" name="Rectangle 9"/>
          <p:cNvSpPr>
            <a:spLocks noChangeArrowheads="1"/>
          </p:cNvSpPr>
          <p:nvPr/>
        </p:nvSpPr>
        <p:spPr bwMode="auto">
          <a:xfrm>
            <a:off x="0" y="755650"/>
            <a:ext cx="5867400" cy="76200"/>
          </a:xfrm>
          <a:prstGeom prst="rect">
            <a:avLst/>
          </a:prstGeom>
          <a:no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4" name="Rectangle 10"/>
          <p:cNvSpPr>
            <a:spLocks noChangeArrowheads="1"/>
          </p:cNvSpPr>
          <p:nvPr/>
        </p:nvSpPr>
        <p:spPr bwMode="auto">
          <a:xfrm>
            <a:off x="5715000" y="609600"/>
            <a:ext cx="304800" cy="304800"/>
          </a:xfrm>
          <a:prstGeom prst="rect">
            <a:avLst/>
          </a:prstGeom>
          <a:solidFill>
            <a:schemeClr val="accent2"/>
          </a:solid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5" name="Rectangle 11"/>
          <p:cNvSpPr>
            <a:spLocks noChangeArrowheads="1"/>
          </p:cNvSpPr>
          <p:nvPr/>
        </p:nvSpPr>
        <p:spPr bwMode="auto">
          <a:xfrm>
            <a:off x="5562600" y="457200"/>
            <a:ext cx="304800" cy="304800"/>
          </a:xfrm>
          <a:prstGeom prst="rect">
            <a:avLst/>
          </a:prstGeom>
          <a:solidFill>
            <a:schemeClr val="accent1"/>
          </a:solid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6" name="Rectangle 12"/>
          <p:cNvSpPr>
            <a:spLocks noChangeArrowheads="1"/>
          </p:cNvSpPr>
          <p:nvPr/>
        </p:nvSpPr>
        <p:spPr bwMode="auto">
          <a:xfrm>
            <a:off x="8458200" y="3962400"/>
            <a:ext cx="381000" cy="381000"/>
          </a:xfrm>
          <a:prstGeom prst="rect">
            <a:avLst/>
          </a:prstGeom>
          <a:solidFill>
            <a:schemeClr val="accent2"/>
          </a:solidFill>
          <a:ln w="57150">
            <a:solidFill>
              <a:schemeClr val="hlink"/>
            </a:solidFill>
            <a:miter lim="800000"/>
            <a:headEnd/>
            <a:tailEnd/>
          </a:ln>
          <a:effectLst/>
          <a:extLst/>
        </p:spPr>
        <p:txBody>
          <a:bodyPr wrap="none" anchor="ctr"/>
          <a:lstStyle/>
          <a:p>
            <a:pPr algn="ctr" eaLnBrk="1" hangingPunct="1">
              <a:defRPr/>
            </a:pPr>
            <a:endParaRPr kumimoji="1" lang="en-US"/>
          </a:p>
        </p:txBody>
      </p:sp>
      <p:sp>
        <p:nvSpPr>
          <p:cNvPr id="1757197" name="Rectangle 13"/>
          <p:cNvSpPr>
            <a:spLocks noChangeArrowheads="1"/>
          </p:cNvSpPr>
          <p:nvPr/>
        </p:nvSpPr>
        <p:spPr bwMode="auto">
          <a:xfrm>
            <a:off x="8686800" y="3657600"/>
            <a:ext cx="381000" cy="381000"/>
          </a:xfrm>
          <a:prstGeom prst="rect">
            <a:avLst/>
          </a:prstGeom>
          <a:solidFill>
            <a:schemeClr val="bg2"/>
          </a:solidFill>
          <a:ln w="57150">
            <a:solidFill>
              <a:schemeClr val="hlink"/>
            </a:solidFill>
            <a:miter lim="800000"/>
            <a:headEnd/>
            <a:tailEnd/>
          </a:ln>
          <a:effectLst/>
          <a:extLst/>
        </p:spPr>
        <p:txBody>
          <a:bodyPr wrap="none" anchor="ctr"/>
          <a:lstStyle/>
          <a:p>
            <a:pPr algn="ctr" eaLnBrk="1" hangingPunct="1">
              <a:defRPr/>
            </a:pPr>
            <a:endParaRPr kumimoji="1" lang="en-US"/>
          </a:p>
        </p:txBody>
      </p:sp>
      <p:grpSp>
        <p:nvGrpSpPr>
          <p:cNvPr id="2" name="Group 14"/>
          <p:cNvGrpSpPr>
            <a:grpSpLocks/>
          </p:cNvGrpSpPr>
          <p:nvPr/>
        </p:nvGrpSpPr>
        <p:grpSpPr bwMode="auto">
          <a:xfrm>
            <a:off x="0" y="2286000"/>
            <a:ext cx="1066800" cy="1066800"/>
            <a:chOff x="0" y="2496"/>
            <a:chExt cx="672" cy="672"/>
          </a:xfrm>
        </p:grpSpPr>
        <p:sp>
          <p:nvSpPr>
            <p:cNvPr id="1757199" name="Rectangle 15"/>
            <p:cNvSpPr>
              <a:spLocks noChangeArrowheads="1"/>
            </p:cNvSpPr>
            <p:nvPr/>
          </p:nvSpPr>
          <p:spPr bwMode="auto">
            <a:xfrm>
              <a:off x="0" y="2496"/>
              <a:ext cx="336" cy="336"/>
            </a:xfrm>
            <a:prstGeom prst="rect">
              <a:avLst/>
            </a:prstGeom>
            <a:solidFill>
              <a:schemeClr val="accent1"/>
            </a:solidFill>
            <a:ln w="57150">
              <a:solidFill>
                <a:schemeClr val="hlink"/>
              </a:solidFill>
              <a:miter lim="800000"/>
              <a:headEnd/>
              <a:tailEnd/>
            </a:ln>
            <a:effectLst/>
            <a:extLst/>
          </p:spPr>
          <p:txBody>
            <a:bodyPr wrap="none" anchor="ctr"/>
            <a:lstStyle/>
            <a:p>
              <a:pPr>
                <a:defRPr/>
              </a:pPr>
              <a:endParaRPr lang="en-US"/>
            </a:p>
          </p:txBody>
        </p:sp>
        <p:sp>
          <p:nvSpPr>
            <p:cNvPr id="1757200" name="Rectangle 16"/>
            <p:cNvSpPr>
              <a:spLocks noChangeArrowheads="1"/>
            </p:cNvSpPr>
            <p:nvPr/>
          </p:nvSpPr>
          <p:spPr bwMode="auto">
            <a:xfrm>
              <a:off x="336" y="2832"/>
              <a:ext cx="336" cy="336"/>
            </a:xfrm>
            <a:prstGeom prst="rect">
              <a:avLst/>
            </a:prstGeom>
            <a:solidFill>
              <a:schemeClr val="bg2"/>
            </a:solidFill>
            <a:ln w="57150">
              <a:solidFill>
                <a:schemeClr val="hlink"/>
              </a:solidFill>
              <a:miter lim="800000"/>
              <a:headEnd/>
              <a:tailEnd/>
            </a:ln>
            <a:effectLst/>
            <a:extLst/>
          </p:spPr>
          <p:txBody>
            <a:bodyPr wrap="none" anchor="ctr"/>
            <a:lstStyle/>
            <a:p>
              <a:pPr>
                <a:defRPr/>
              </a:pPr>
              <a:endParaRPr lang="en-US"/>
            </a:p>
          </p:txBody>
        </p:sp>
      </p:grpSp>
      <p:sp>
        <p:nvSpPr>
          <p:cNvPr id="37903" name="Rectangle 17"/>
          <p:cNvSpPr>
            <a:spLocks noGrp="1" noChangeArrowheads="1"/>
          </p:cNvSpPr>
          <p:nvPr>
            <p:ph type="title"/>
          </p:nvPr>
        </p:nvSpPr>
        <p:spPr bwMode="auto">
          <a:xfrm>
            <a:off x="1295400" y="1219200"/>
            <a:ext cx="70866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57202" name="Rectangle 18"/>
          <p:cNvSpPr>
            <a:spLocks noGrp="1" noChangeArrowheads="1"/>
          </p:cNvSpPr>
          <p:nvPr>
            <p:ph type="dt" sz="half" idx="2"/>
          </p:nvPr>
        </p:nvSpPr>
        <p:spPr bwMode="auto">
          <a:xfrm>
            <a:off x="6553200" y="6507163"/>
            <a:ext cx="1828800" cy="274637"/>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algn="r" eaLnBrk="1" hangingPunct="1">
              <a:defRPr sz="1200">
                <a:solidFill>
                  <a:schemeClr val="folHlink"/>
                </a:solidFill>
                <a:latin typeface="+mn-lt"/>
                <a:ea typeface="ＭＳ Ｐゴシック" charset="0"/>
                <a:cs typeface="ＭＳ Ｐゴシック" charset="0"/>
              </a:defRPr>
            </a:lvl1pPr>
          </a:lstStyle>
          <a:p>
            <a:pPr>
              <a:defRPr/>
            </a:pPr>
            <a:endParaRPr lang="en-US"/>
          </a:p>
        </p:txBody>
      </p:sp>
      <p:sp>
        <p:nvSpPr>
          <p:cNvPr id="1757203" name="Rectangle 19"/>
          <p:cNvSpPr>
            <a:spLocks noGrp="1" noChangeArrowheads="1"/>
          </p:cNvSpPr>
          <p:nvPr>
            <p:ph type="ftr" sz="quarter" idx="3"/>
          </p:nvPr>
        </p:nvSpPr>
        <p:spPr bwMode="auto">
          <a:xfrm>
            <a:off x="1295400" y="6507163"/>
            <a:ext cx="2895600" cy="274637"/>
          </a:xfrm>
          <a:prstGeom prst="rect">
            <a:avLst/>
          </a:prstGeom>
          <a:noFill/>
          <a:ln>
            <a:noFill/>
          </a:ln>
          <a:effectLst/>
          <a:extLst/>
        </p:spPr>
        <p:txBody>
          <a:bodyPr vert="horz" wrap="square" lIns="91440" tIns="45720" rIns="91440" bIns="45720" numCol="1" anchor="b" anchorCtr="0" compatLnSpc="1">
            <a:prstTxWarp prst="textNoShape">
              <a:avLst/>
            </a:prstTxWarp>
            <a:spAutoFit/>
          </a:bodyPr>
          <a:lstStyle>
            <a:lvl1pPr eaLnBrk="1" hangingPunct="1">
              <a:defRPr sz="1200">
                <a:solidFill>
                  <a:schemeClr val="folHlink"/>
                </a:solidFill>
                <a:latin typeface="+mn-lt"/>
                <a:ea typeface="ＭＳ Ｐゴシック" charset="0"/>
                <a:cs typeface="ＭＳ Ｐゴシック" charset="0"/>
              </a:defRPr>
            </a:lvl1pPr>
          </a:lstStyle>
          <a:p>
            <a:pPr>
              <a:defRPr/>
            </a:pPr>
            <a:endParaRPr lang="en-US"/>
          </a:p>
        </p:txBody>
      </p:sp>
      <p:sp>
        <p:nvSpPr>
          <p:cNvPr id="1757204" name="Rectangle 20"/>
          <p:cNvSpPr>
            <a:spLocks noGrp="1" noChangeArrowheads="1"/>
          </p:cNvSpPr>
          <p:nvPr>
            <p:ph type="sldNum" sz="quarter" idx="4"/>
          </p:nvPr>
        </p:nvSpPr>
        <p:spPr bwMode="auto">
          <a:xfrm>
            <a:off x="5791200" y="6172200"/>
            <a:ext cx="762000" cy="609600"/>
          </a:xfrm>
          <a:prstGeom prst="rect">
            <a:avLst/>
          </a:prstGeom>
          <a:solidFill>
            <a:schemeClr val="accent1"/>
          </a:solidFill>
          <a:ln w="57150">
            <a:solidFill>
              <a:schemeClr val="hlink"/>
            </a:solidFill>
            <a:miter lim="800000"/>
            <a:headEnd/>
            <a:tailEnd/>
          </a:ln>
          <a:effectLst/>
          <a:extLst/>
        </p:spPr>
        <p:txBody>
          <a:bodyPr vert="horz" wrap="square" lIns="91440" tIns="45720" rIns="91440" bIns="45720" numCol="1" anchor="ctr" anchorCtr="0" compatLnSpc="1">
            <a:prstTxWarp prst="textNoShape">
              <a:avLst/>
            </a:prstTxWarp>
          </a:bodyPr>
          <a:lstStyle>
            <a:lvl1pPr algn="ctr" eaLnBrk="1" hangingPunct="1">
              <a:defRPr sz="2800" b="1">
                <a:solidFill>
                  <a:schemeClr val="bg1"/>
                </a:solidFill>
              </a:defRPr>
            </a:lvl1pPr>
          </a:lstStyle>
          <a:p>
            <a:fld id="{2F2B41AC-380C-4746-B9DC-9713008EB999}" type="slidenum">
              <a:rPr lang="en-US"/>
              <a:pPr/>
              <a:t>‹#›</a:t>
            </a:fld>
            <a:endParaRPr lang="en-US"/>
          </a:p>
        </p:txBody>
      </p:sp>
      <p:grpSp>
        <p:nvGrpSpPr>
          <p:cNvPr id="3" name="Group 21"/>
          <p:cNvGrpSpPr>
            <a:grpSpLocks/>
          </p:cNvGrpSpPr>
          <p:nvPr/>
        </p:nvGrpSpPr>
        <p:grpSpPr bwMode="auto">
          <a:xfrm>
            <a:off x="762000" y="152400"/>
            <a:ext cx="1981200" cy="1295400"/>
            <a:chOff x="3888" y="96"/>
            <a:chExt cx="1248" cy="816"/>
          </a:xfrm>
        </p:grpSpPr>
        <p:sp>
          <p:nvSpPr>
            <p:cNvPr id="1757206" name="Rectangle 22"/>
            <p:cNvSpPr>
              <a:spLocks noChangeArrowheads="1"/>
            </p:cNvSpPr>
            <p:nvPr/>
          </p:nvSpPr>
          <p:spPr bwMode="auto">
            <a:xfrm>
              <a:off x="4656" y="336"/>
              <a:ext cx="240" cy="240"/>
            </a:xfrm>
            <a:prstGeom prst="rect">
              <a:avLst/>
            </a:prstGeom>
            <a:solidFill>
              <a:schemeClr val="accent2"/>
            </a:solidFill>
            <a:ln w="57150">
              <a:solidFill>
                <a:schemeClr val="hlink"/>
              </a:solidFill>
              <a:miter lim="800000"/>
              <a:headEnd/>
              <a:tailEnd/>
            </a:ln>
            <a:effectLst/>
            <a:extLst/>
          </p:spPr>
          <p:txBody>
            <a:bodyPr wrap="none" anchor="ctr"/>
            <a:lstStyle/>
            <a:p>
              <a:pPr>
                <a:defRPr/>
              </a:pPr>
              <a:endParaRPr lang="en-US"/>
            </a:p>
          </p:txBody>
        </p:sp>
        <p:sp>
          <p:nvSpPr>
            <p:cNvPr id="1757207" name="Rectangle 23"/>
            <p:cNvSpPr>
              <a:spLocks noChangeArrowheads="1"/>
            </p:cNvSpPr>
            <p:nvPr/>
          </p:nvSpPr>
          <p:spPr bwMode="auto">
            <a:xfrm>
              <a:off x="3888" y="672"/>
              <a:ext cx="240" cy="240"/>
            </a:xfrm>
            <a:prstGeom prst="rect">
              <a:avLst/>
            </a:prstGeom>
            <a:solidFill>
              <a:schemeClr val="accent2"/>
            </a:solidFill>
            <a:ln w="57150">
              <a:solidFill>
                <a:schemeClr val="hlink"/>
              </a:solidFill>
              <a:miter lim="800000"/>
              <a:headEnd/>
              <a:tailEnd/>
            </a:ln>
            <a:effectLst/>
            <a:extLst/>
          </p:spPr>
          <p:txBody>
            <a:bodyPr wrap="none" anchor="ctr"/>
            <a:lstStyle/>
            <a:p>
              <a:pPr>
                <a:defRPr/>
              </a:pPr>
              <a:endParaRPr lang="en-US"/>
            </a:p>
          </p:txBody>
        </p:sp>
        <p:sp>
          <p:nvSpPr>
            <p:cNvPr id="1757208" name="Rectangle 24"/>
            <p:cNvSpPr>
              <a:spLocks noChangeArrowheads="1"/>
            </p:cNvSpPr>
            <p:nvPr/>
          </p:nvSpPr>
          <p:spPr bwMode="auto">
            <a:xfrm>
              <a:off x="4128" y="432"/>
              <a:ext cx="240" cy="240"/>
            </a:xfrm>
            <a:prstGeom prst="rect">
              <a:avLst/>
            </a:prstGeom>
            <a:solidFill>
              <a:schemeClr val="tx2"/>
            </a:solidFill>
            <a:ln w="57150">
              <a:solidFill>
                <a:schemeClr val="hlink"/>
              </a:solidFill>
              <a:miter lim="800000"/>
              <a:headEnd/>
              <a:tailEnd/>
            </a:ln>
            <a:effectLst/>
            <a:extLst/>
          </p:spPr>
          <p:txBody>
            <a:bodyPr wrap="none" anchor="ctr"/>
            <a:lstStyle/>
            <a:p>
              <a:pPr>
                <a:defRPr/>
              </a:pPr>
              <a:endParaRPr lang="en-US"/>
            </a:p>
          </p:txBody>
        </p:sp>
        <p:sp>
          <p:nvSpPr>
            <p:cNvPr id="1757209" name="Rectangle 25"/>
            <p:cNvSpPr>
              <a:spLocks noChangeArrowheads="1"/>
            </p:cNvSpPr>
            <p:nvPr/>
          </p:nvSpPr>
          <p:spPr bwMode="auto">
            <a:xfrm>
              <a:off x="4896" y="96"/>
              <a:ext cx="240" cy="240"/>
            </a:xfrm>
            <a:prstGeom prst="rect">
              <a:avLst/>
            </a:prstGeom>
            <a:solidFill>
              <a:schemeClr val="bg2"/>
            </a:solidFill>
            <a:ln w="57150">
              <a:solidFill>
                <a:schemeClr val="hlink"/>
              </a:solidFill>
              <a:miter lim="800000"/>
              <a:headEnd/>
              <a:tailEnd/>
            </a:ln>
            <a:effectLst/>
            <a:ex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4265"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4000">
          <a:solidFill>
            <a:schemeClr val="tx1"/>
          </a:solidFill>
          <a:latin typeface="+mj-lt"/>
          <a:ea typeface="+mj-ea"/>
          <a:cs typeface="ＭＳ Ｐゴシック" charset="-128"/>
        </a:defRPr>
      </a:lvl1pPr>
      <a:lvl2pPr algn="l" rtl="0" eaLnBrk="0" fontAlgn="base" hangingPunct="0">
        <a:spcBef>
          <a:spcPct val="0"/>
        </a:spcBef>
        <a:spcAft>
          <a:spcPct val="0"/>
        </a:spcAft>
        <a:defRPr sz="4000">
          <a:solidFill>
            <a:schemeClr val="tx1"/>
          </a:solidFill>
          <a:latin typeface="Helvetica" charset="0"/>
          <a:ea typeface="ＭＳ Ｐゴシック" charset="0"/>
          <a:cs typeface="ＭＳ Ｐゴシック" charset="-128"/>
        </a:defRPr>
      </a:lvl2pPr>
      <a:lvl3pPr algn="l" rtl="0" eaLnBrk="0" fontAlgn="base" hangingPunct="0">
        <a:spcBef>
          <a:spcPct val="0"/>
        </a:spcBef>
        <a:spcAft>
          <a:spcPct val="0"/>
        </a:spcAft>
        <a:defRPr sz="4000">
          <a:solidFill>
            <a:schemeClr val="tx1"/>
          </a:solidFill>
          <a:latin typeface="Helvetica" charset="0"/>
          <a:ea typeface="ＭＳ Ｐゴシック" charset="0"/>
          <a:cs typeface="ＭＳ Ｐゴシック" charset="-128"/>
        </a:defRPr>
      </a:lvl3pPr>
      <a:lvl4pPr algn="l" rtl="0" eaLnBrk="0" fontAlgn="base" hangingPunct="0">
        <a:spcBef>
          <a:spcPct val="0"/>
        </a:spcBef>
        <a:spcAft>
          <a:spcPct val="0"/>
        </a:spcAft>
        <a:defRPr sz="4000">
          <a:solidFill>
            <a:schemeClr val="tx1"/>
          </a:solidFill>
          <a:latin typeface="Helvetica" charset="0"/>
          <a:ea typeface="ＭＳ Ｐゴシック" charset="0"/>
          <a:cs typeface="ＭＳ Ｐゴシック" charset="-128"/>
        </a:defRPr>
      </a:lvl4pPr>
      <a:lvl5pPr algn="l" rtl="0" eaLnBrk="0" fontAlgn="base" hangingPunct="0">
        <a:spcBef>
          <a:spcPct val="0"/>
        </a:spcBef>
        <a:spcAft>
          <a:spcPct val="0"/>
        </a:spcAft>
        <a:defRPr sz="4000">
          <a:solidFill>
            <a:schemeClr val="tx1"/>
          </a:solidFill>
          <a:latin typeface="Helvetica" charset="0"/>
          <a:ea typeface="ＭＳ Ｐゴシック" charset="0"/>
          <a:cs typeface="ＭＳ Ｐゴシック" charset="-128"/>
        </a:defRPr>
      </a:lvl5pPr>
      <a:lvl6pPr marL="457200" algn="l" rtl="0" fontAlgn="base">
        <a:spcBef>
          <a:spcPct val="0"/>
        </a:spcBef>
        <a:spcAft>
          <a:spcPct val="0"/>
        </a:spcAft>
        <a:defRPr sz="4000">
          <a:solidFill>
            <a:schemeClr val="tx1"/>
          </a:solidFill>
          <a:latin typeface="Helvetica" charset="0"/>
          <a:ea typeface="ＭＳ Ｐゴシック" charset="0"/>
        </a:defRPr>
      </a:lvl6pPr>
      <a:lvl7pPr marL="914400" algn="l" rtl="0" fontAlgn="base">
        <a:spcBef>
          <a:spcPct val="0"/>
        </a:spcBef>
        <a:spcAft>
          <a:spcPct val="0"/>
        </a:spcAft>
        <a:defRPr sz="4000">
          <a:solidFill>
            <a:schemeClr val="tx1"/>
          </a:solidFill>
          <a:latin typeface="Helvetica" charset="0"/>
          <a:ea typeface="ＭＳ Ｐゴシック" charset="0"/>
        </a:defRPr>
      </a:lvl7pPr>
      <a:lvl8pPr marL="1371600" algn="l" rtl="0" fontAlgn="base">
        <a:spcBef>
          <a:spcPct val="0"/>
        </a:spcBef>
        <a:spcAft>
          <a:spcPct val="0"/>
        </a:spcAft>
        <a:defRPr sz="4000">
          <a:solidFill>
            <a:schemeClr val="tx1"/>
          </a:solidFill>
          <a:latin typeface="Helvetica" charset="0"/>
          <a:ea typeface="ＭＳ Ｐゴシック" charset="0"/>
        </a:defRPr>
      </a:lvl8pPr>
      <a:lvl9pPr marL="1828800" algn="l" rtl="0" fontAlgn="base">
        <a:spcBef>
          <a:spcPct val="0"/>
        </a:spcBef>
        <a:spcAft>
          <a:spcPct val="0"/>
        </a:spcAft>
        <a:defRPr sz="4000">
          <a:solidFill>
            <a:schemeClr val="tx1"/>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accent2"/>
        </a:buClr>
        <a:buSzPct val="75000"/>
        <a:buFont typeface="Wingdings" charset="0"/>
        <a:buChar char="n"/>
        <a:defRPr sz="28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tx1"/>
        </a:buClr>
        <a:buSzPct val="75000"/>
        <a:buFont typeface="Wingdings" charset="0"/>
        <a:buChar char="n"/>
        <a:defRPr sz="24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75000"/>
        <a:buFont typeface="Wingdings" charset="0"/>
        <a:buChar char="n"/>
        <a:defRPr sz="20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75000"/>
        <a:buFont typeface="Wingdings" charset="0"/>
        <a:buChar char="n"/>
        <a:defRPr>
          <a:solidFill>
            <a:schemeClr val="tx1"/>
          </a:solidFill>
          <a:latin typeface="+mn-lt"/>
          <a:ea typeface="+mn-ea"/>
        </a:defRPr>
      </a:lvl4pPr>
      <a:lvl5pPr marL="2057400" indent="-228600" algn="l" rtl="0" eaLnBrk="0" fontAlgn="base" hangingPunct="0">
        <a:spcBef>
          <a:spcPct val="20000"/>
        </a:spcBef>
        <a:spcAft>
          <a:spcPct val="0"/>
        </a:spcAft>
        <a:buClr>
          <a:schemeClr val="accent1"/>
        </a:buClr>
        <a:buSzPct val="75000"/>
        <a:buFont typeface="Wingdings" charset="0"/>
        <a:buChar char="n"/>
        <a:defRPr>
          <a:solidFill>
            <a:schemeClr val="tx1"/>
          </a:solidFill>
          <a:latin typeface="+mn-lt"/>
          <a:ea typeface="+mn-ea"/>
        </a:defRPr>
      </a:lvl5pPr>
      <a:lvl6pPr marL="2514600" indent="-228600" algn="l" rtl="0" fontAlgn="base">
        <a:spcBef>
          <a:spcPct val="20000"/>
        </a:spcBef>
        <a:spcAft>
          <a:spcPct val="0"/>
        </a:spcAft>
        <a:buClr>
          <a:schemeClr val="accent1"/>
        </a:buClr>
        <a:buSzPct val="75000"/>
        <a:buFont typeface="Wingdings" charset="0"/>
        <a:buChar char="n"/>
        <a:defRPr>
          <a:solidFill>
            <a:schemeClr val="tx1"/>
          </a:solidFill>
          <a:latin typeface="+mn-lt"/>
          <a:ea typeface="+mn-ea"/>
        </a:defRPr>
      </a:lvl6pPr>
      <a:lvl7pPr marL="2971800" indent="-228600" algn="l" rtl="0" fontAlgn="base">
        <a:spcBef>
          <a:spcPct val="20000"/>
        </a:spcBef>
        <a:spcAft>
          <a:spcPct val="0"/>
        </a:spcAft>
        <a:buClr>
          <a:schemeClr val="accent1"/>
        </a:buClr>
        <a:buSzPct val="75000"/>
        <a:buFont typeface="Wingdings" charset="0"/>
        <a:buChar char="n"/>
        <a:defRPr>
          <a:solidFill>
            <a:schemeClr val="tx1"/>
          </a:solidFill>
          <a:latin typeface="+mn-lt"/>
          <a:ea typeface="+mn-ea"/>
        </a:defRPr>
      </a:lvl7pPr>
      <a:lvl8pPr marL="3429000" indent="-228600" algn="l" rtl="0" fontAlgn="base">
        <a:spcBef>
          <a:spcPct val="20000"/>
        </a:spcBef>
        <a:spcAft>
          <a:spcPct val="0"/>
        </a:spcAft>
        <a:buClr>
          <a:schemeClr val="accent1"/>
        </a:buClr>
        <a:buSzPct val="75000"/>
        <a:buFont typeface="Wingdings" charset="0"/>
        <a:buChar char="n"/>
        <a:defRPr>
          <a:solidFill>
            <a:schemeClr val="tx1"/>
          </a:solidFill>
          <a:latin typeface="+mn-lt"/>
          <a:ea typeface="+mn-ea"/>
        </a:defRPr>
      </a:lvl8pPr>
      <a:lvl9pPr marL="3886200" indent="-228600" algn="l" rtl="0" fontAlgn="base">
        <a:spcBef>
          <a:spcPct val="20000"/>
        </a:spcBef>
        <a:spcAft>
          <a:spcPct val="0"/>
        </a:spcAft>
        <a:buClr>
          <a:schemeClr val="accent1"/>
        </a:buClr>
        <a:buSzPct val="75000"/>
        <a:buFont typeface="Wingdings" charset="0"/>
        <a:buChar char="n"/>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9236" name="Rectangle 4"/>
          <p:cNvSpPr>
            <a:spLocks noGrp="1" noChangeArrowheads="1"/>
          </p:cNvSpPr>
          <p:nvPr>
            <p:ph type="dt" sz="half" idx="2"/>
          </p:nvPr>
        </p:nvSpPr>
        <p:spPr bwMode="auto">
          <a:xfrm>
            <a:off x="381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chemeClr val="bg2"/>
                </a:solidFill>
                <a:latin typeface="+mn-lt"/>
                <a:ea typeface="ＭＳ Ｐゴシック" charset="0"/>
                <a:cs typeface="ＭＳ Ｐゴシック" charset="0"/>
              </a:defRPr>
            </a:lvl1pPr>
          </a:lstStyle>
          <a:p>
            <a:pPr>
              <a:defRPr/>
            </a:pPr>
            <a:endParaRPr lang="en-US"/>
          </a:p>
        </p:txBody>
      </p:sp>
      <p:sp>
        <p:nvSpPr>
          <p:cNvPr id="1759237" name="Rectangle 5"/>
          <p:cNvSpPr>
            <a:spLocks noGrp="1" noChangeArrowheads="1"/>
          </p:cNvSpPr>
          <p:nvPr>
            <p:ph type="ftr" sz="quarter" idx="3"/>
          </p:nvPr>
        </p:nvSpPr>
        <p:spPr bwMode="auto">
          <a:xfrm>
            <a:off x="3124200" y="60150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chemeClr val="bg2"/>
                </a:solidFill>
                <a:latin typeface="+mn-lt"/>
                <a:ea typeface="ＭＳ Ｐゴシック" charset="0"/>
                <a:cs typeface="ＭＳ Ｐゴシック" charset="0"/>
              </a:defRPr>
            </a:lvl1pPr>
          </a:lstStyle>
          <a:p>
            <a:pPr>
              <a:defRPr/>
            </a:pPr>
            <a:endParaRPr lang="en-US"/>
          </a:p>
        </p:txBody>
      </p:sp>
      <p:sp>
        <p:nvSpPr>
          <p:cNvPr id="1759238" name="Rectangle 6"/>
          <p:cNvSpPr>
            <a:spLocks noGrp="1" noChangeArrowheads="1"/>
          </p:cNvSpPr>
          <p:nvPr>
            <p:ph type="sldNum" sz="quarter" idx="4"/>
          </p:nvPr>
        </p:nvSpPr>
        <p:spPr bwMode="auto">
          <a:xfrm>
            <a:off x="6858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chemeClr val="bg2"/>
                </a:solidFill>
                <a:latin typeface="Helvetica" charset="0"/>
              </a:defRPr>
            </a:lvl1pPr>
          </a:lstStyle>
          <a:p>
            <a:fld id="{A4901A13-D5D1-714E-8A82-61D09734DF9E}" type="slidenum">
              <a:rPr lang="en-US"/>
              <a:pPr/>
              <a:t>‹#›</a:t>
            </a:fld>
            <a:endParaRPr lang="en-US"/>
          </a:p>
        </p:txBody>
      </p:sp>
      <p:grpSp>
        <p:nvGrpSpPr>
          <p:cNvPr id="50183" name="Group 7"/>
          <p:cNvGrpSpPr>
            <a:grpSpLocks/>
          </p:cNvGrpSpPr>
          <p:nvPr/>
        </p:nvGrpSpPr>
        <p:grpSpPr bwMode="auto">
          <a:xfrm>
            <a:off x="177800" y="230188"/>
            <a:ext cx="203200" cy="6503987"/>
            <a:chOff x="112" y="145"/>
            <a:chExt cx="128" cy="4097"/>
          </a:xfrm>
        </p:grpSpPr>
        <p:sp>
          <p:nvSpPr>
            <p:cNvPr id="1759240"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lang="en-US"/>
            </a:p>
          </p:txBody>
        </p:sp>
        <p:sp>
          <p:nvSpPr>
            <p:cNvPr id="1759241"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eaLnBrk="1" hangingPunct="1">
                <a:defRPr/>
              </a:pPr>
              <a:endParaRPr lang="en-US">
                <a:latin typeface="Times New Roman" charset="0"/>
              </a:endParaRPr>
            </a:p>
          </p:txBody>
        </p:sp>
      </p:grpSp>
      <p:grpSp>
        <p:nvGrpSpPr>
          <p:cNvPr id="50184" name="Group 10"/>
          <p:cNvGrpSpPr>
            <a:grpSpLocks/>
          </p:cNvGrpSpPr>
          <p:nvPr/>
        </p:nvGrpSpPr>
        <p:grpSpPr bwMode="auto">
          <a:xfrm>
            <a:off x="8793163" y="220663"/>
            <a:ext cx="198437" cy="6408737"/>
            <a:chOff x="5539" y="139"/>
            <a:chExt cx="125" cy="4037"/>
          </a:xfrm>
        </p:grpSpPr>
        <p:sp>
          <p:nvSpPr>
            <p:cNvPr id="1759243"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lang="en-US"/>
            </a:p>
          </p:txBody>
        </p:sp>
        <p:sp>
          <p:nvSpPr>
            <p:cNvPr id="1759244"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lang="en-US"/>
            </a:p>
          </p:txBody>
        </p:sp>
      </p:grpSp>
      <p:grpSp>
        <p:nvGrpSpPr>
          <p:cNvPr id="50185" name="Group 13"/>
          <p:cNvGrpSpPr>
            <a:grpSpLocks/>
          </p:cNvGrpSpPr>
          <p:nvPr/>
        </p:nvGrpSpPr>
        <p:grpSpPr bwMode="auto">
          <a:xfrm>
            <a:off x="412750" y="6477000"/>
            <a:ext cx="8686800" cy="228600"/>
            <a:chOff x="260" y="4080"/>
            <a:chExt cx="5472" cy="144"/>
          </a:xfrm>
        </p:grpSpPr>
        <p:sp>
          <p:nvSpPr>
            <p:cNvPr id="1759246"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lang="en-US"/>
            </a:p>
          </p:txBody>
        </p:sp>
        <p:sp>
          <p:nvSpPr>
            <p:cNvPr id="1759247"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lang="en-US"/>
            </a:p>
          </p:txBody>
        </p:sp>
      </p:grpSp>
      <p:grpSp>
        <p:nvGrpSpPr>
          <p:cNvPr id="50186" name="Group 16"/>
          <p:cNvGrpSpPr>
            <a:grpSpLocks/>
          </p:cNvGrpSpPr>
          <p:nvPr/>
        </p:nvGrpSpPr>
        <p:grpSpPr bwMode="auto">
          <a:xfrm>
            <a:off x="76200" y="176213"/>
            <a:ext cx="8745538" cy="161925"/>
            <a:chOff x="48" y="111"/>
            <a:chExt cx="5509" cy="102"/>
          </a:xfrm>
        </p:grpSpPr>
        <p:sp>
          <p:nvSpPr>
            <p:cNvPr id="1759249"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p>
          </p:txBody>
        </p:sp>
        <p:sp>
          <p:nvSpPr>
            <p:cNvPr id="1759250"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p>
          </p:txBody>
        </p:sp>
      </p:grpSp>
      <p:grpSp>
        <p:nvGrpSpPr>
          <p:cNvPr id="6" name="Group 19"/>
          <p:cNvGrpSpPr>
            <a:grpSpLocks/>
          </p:cNvGrpSpPr>
          <p:nvPr/>
        </p:nvGrpSpPr>
        <p:grpSpPr bwMode="auto">
          <a:xfrm>
            <a:off x="71438" y="176213"/>
            <a:ext cx="8745537" cy="161925"/>
            <a:chOff x="48" y="111"/>
            <a:chExt cx="5509" cy="102"/>
          </a:xfrm>
        </p:grpSpPr>
        <p:sp>
          <p:nvSpPr>
            <p:cNvPr id="1759252"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p>
          </p:txBody>
        </p:sp>
        <p:sp>
          <p:nvSpPr>
            <p:cNvPr id="1759253"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4266"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ＭＳ Ｐゴシック" charset="-128"/>
        </a:defRPr>
      </a:lvl1pPr>
      <a:lvl2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2pPr>
      <a:lvl3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3pPr>
      <a:lvl4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4pPr>
      <a:lvl5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5pPr>
      <a:lvl6pPr marL="457200" algn="l" rtl="0" fontAlgn="base">
        <a:spcBef>
          <a:spcPct val="0"/>
        </a:spcBef>
        <a:spcAft>
          <a:spcPct val="0"/>
        </a:spcAft>
        <a:defRPr sz="3600">
          <a:solidFill>
            <a:schemeClr val="tx2"/>
          </a:solidFill>
          <a:latin typeface="Helvetica" charset="0"/>
          <a:ea typeface="ＭＳ Ｐゴシック" charset="0"/>
        </a:defRPr>
      </a:lvl6pPr>
      <a:lvl7pPr marL="914400" algn="l" rtl="0" fontAlgn="base">
        <a:spcBef>
          <a:spcPct val="0"/>
        </a:spcBef>
        <a:spcAft>
          <a:spcPct val="0"/>
        </a:spcAft>
        <a:defRPr sz="3600">
          <a:solidFill>
            <a:schemeClr val="tx2"/>
          </a:solidFill>
          <a:latin typeface="Helvetica" charset="0"/>
          <a:ea typeface="ＭＳ Ｐゴシック" charset="0"/>
        </a:defRPr>
      </a:lvl7pPr>
      <a:lvl8pPr marL="1371600" algn="l" rtl="0" fontAlgn="base">
        <a:spcBef>
          <a:spcPct val="0"/>
        </a:spcBef>
        <a:spcAft>
          <a:spcPct val="0"/>
        </a:spcAft>
        <a:defRPr sz="3600">
          <a:solidFill>
            <a:schemeClr val="tx2"/>
          </a:solidFill>
          <a:latin typeface="Helvetica" charset="0"/>
          <a:ea typeface="ＭＳ Ｐゴシック" charset="0"/>
        </a:defRPr>
      </a:lvl8pPr>
      <a:lvl9pPr marL="1828800" algn="l" rtl="0" fontAlgn="base">
        <a:spcBef>
          <a:spcPct val="0"/>
        </a:spcBef>
        <a:spcAft>
          <a:spcPct val="0"/>
        </a:spcAft>
        <a:defRPr sz="3600">
          <a:solidFill>
            <a:schemeClr val="tx2"/>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61282" name="AutoShape 3074"/>
          <p:cNvSpPr>
            <a:spLocks noChangeArrowheads="1"/>
          </p:cNvSpPr>
          <p:nvPr/>
        </p:nvSpPr>
        <p:spPr bwMode="auto">
          <a:xfrm rot="6480000" flipH="1">
            <a:off x="730250" y="1489075"/>
            <a:ext cx="901700" cy="901700"/>
          </a:xfrm>
          <a:prstGeom prst="rtTriangle">
            <a:avLst/>
          </a:prstGeom>
          <a:noFill/>
          <a:ln w="12700">
            <a:solidFill>
              <a:schemeClr val="accent2"/>
            </a:solidFill>
            <a:miter lim="800000"/>
            <a:headEnd/>
            <a:tailEnd/>
          </a:ln>
          <a:effectLst/>
          <a:extLst/>
        </p:spPr>
        <p:txBody>
          <a:bodyPr rot="10800000" vert="eaVert" wrap="none" anchor="ctr"/>
          <a:lstStyle/>
          <a:p>
            <a:pPr algn="ctr" eaLnBrk="1" hangingPunct="1">
              <a:defRPr/>
            </a:pPr>
            <a:endParaRPr kumimoji="1" lang="en-US"/>
          </a:p>
        </p:txBody>
      </p:sp>
      <p:sp>
        <p:nvSpPr>
          <p:cNvPr id="62467" name="Rectangle 3075"/>
          <p:cNvSpPr>
            <a:spLocks noGrp="1" noChangeArrowheads="1"/>
          </p:cNvSpPr>
          <p:nvPr>
            <p:ph type="title"/>
          </p:nvPr>
        </p:nvSpPr>
        <p:spPr bwMode="auto">
          <a:xfrm>
            <a:off x="1206500" y="315913"/>
            <a:ext cx="70866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62468" name="Rectangle 3076"/>
          <p:cNvSpPr>
            <a:spLocks noGrp="1" noChangeArrowheads="1"/>
          </p:cNvSpPr>
          <p:nvPr>
            <p:ph type="body" idx="1"/>
          </p:nvPr>
        </p:nvSpPr>
        <p:spPr bwMode="auto">
          <a:xfrm>
            <a:off x="674688" y="1795463"/>
            <a:ext cx="78263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61285" name="Rectangle 3077"/>
          <p:cNvSpPr>
            <a:spLocks noGrp="1" noChangeArrowheads="1"/>
          </p:cNvSpPr>
          <p:nvPr>
            <p:ph type="dt" sz="half" idx="2"/>
          </p:nvPr>
        </p:nvSpPr>
        <p:spPr bwMode="auto">
          <a:xfrm>
            <a:off x="0" y="6145213"/>
            <a:ext cx="1371600" cy="712787"/>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761286" name="Rectangle 3078"/>
          <p:cNvSpPr>
            <a:spLocks noGrp="1" noChangeArrowheads="1"/>
          </p:cNvSpPr>
          <p:nvPr>
            <p:ph type="ftr" sz="quarter" idx="3"/>
          </p:nvPr>
        </p:nvSpPr>
        <p:spPr bwMode="auto">
          <a:xfrm>
            <a:off x="1676400" y="6400800"/>
            <a:ext cx="3352800" cy="457200"/>
          </a:xfrm>
          <a:prstGeom prst="rect">
            <a:avLst/>
          </a:prstGeom>
          <a:noFill/>
          <a:ln>
            <a:noFill/>
          </a:ln>
          <a:effectLst/>
          <a:extLst/>
        </p:spPr>
        <p:txBody>
          <a:bodyPr vert="horz" wrap="square" lIns="92075" tIns="46038" rIns="92075" bIns="46038" numCol="1" anchor="b" anchorCtr="0" compatLnSpc="1">
            <a:prstTxWarp prst="textNoShape">
              <a:avLst/>
            </a:prstTxWarp>
          </a:bodyPr>
          <a:lstStyle>
            <a:lvl1pPr eaLnBrk="1" hangingPunct="1">
              <a:defRPr sz="1400">
                <a:ea typeface="ＭＳ Ｐゴシック" charset="0"/>
                <a:cs typeface="ＭＳ Ｐゴシック" charset="0"/>
              </a:defRPr>
            </a:lvl1pPr>
          </a:lstStyle>
          <a:p>
            <a:pPr>
              <a:defRPr/>
            </a:pPr>
            <a:endParaRPr lang="en-US"/>
          </a:p>
        </p:txBody>
      </p:sp>
      <p:sp>
        <p:nvSpPr>
          <p:cNvPr id="1761287" name="Rectangle 3079"/>
          <p:cNvSpPr>
            <a:spLocks noGrp="1" noChangeArrowheads="1"/>
          </p:cNvSpPr>
          <p:nvPr>
            <p:ph type="sldNum" sz="quarter" idx="4"/>
          </p:nvPr>
        </p:nvSpPr>
        <p:spPr bwMode="auto">
          <a:xfrm>
            <a:off x="1371600" y="6477000"/>
            <a:ext cx="304800" cy="381000"/>
          </a:xfrm>
          <a:prstGeom prst="rect">
            <a:avLst/>
          </a:prstGeom>
          <a:solidFill>
            <a:schemeClr val="accent1"/>
          </a:solidFill>
          <a:ln>
            <a:noFill/>
          </a:ln>
          <a:effectLst/>
          <a:extLst/>
        </p:spPr>
        <p:txBody>
          <a:bodyPr vert="horz" wrap="square" lIns="92075" tIns="46038" rIns="92075" bIns="46038" numCol="1" anchor="b" anchorCtr="0" compatLnSpc="1">
            <a:prstTxWarp prst="textNoShape">
              <a:avLst/>
            </a:prstTxWarp>
          </a:bodyPr>
          <a:lstStyle>
            <a:lvl1pPr algn="r" eaLnBrk="1" hangingPunct="1">
              <a:defRPr sz="1400"/>
            </a:lvl1pPr>
          </a:lstStyle>
          <a:p>
            <a:fld id="{AE9C8967-11CB-CE48-81B2-3EAD27BB541C}" type="slidenum">
              <a:rPr lang="en-US"/>
              <a:pPr/>
              <a:t>‹#›</a:t>
            </a:fld>
            <a:endParaRPr lang="en-US"/>
          </a:p>
        </p:txBody>
      </p:sp>
      <p:grpSp>
        <p:nvGrpSpPr>
          <p:cNvPr id="62472" name="Group 3080"/>
          <p:cNvGrpSpPr>
            <a:grpSpLocks/>
          </p:cNvGrpSpPr>
          <p:nvPr/>
        </p:nvGrpSpPr>
        <p:grpSpPr bwMode="auto">
          <a:xfrm>
            <a:off x="4365625" y="1951038"/>
            <a:ext cx="4770438" cy="5062537"/>
            <a:chOff x="2750" y="1229"/>
            <a:chExt cx="3005" cy="3189"/>
          </a:xfrm>
        </p:grpSpPr>
        <p:sp>
          <p:nvSpPr>
            <p:cNvPr id="1761289" name="AutoShape 3081"/>
            <p:cNvSpPr>
              <a:spLocks noChangeArrowheads="1"/>
            </p:cNvSpPr>
            <p:nvPr/>
          </p:nvSpPr>
          <p:spPr bwMode="auto">
            <a:xfrm rot="13500000" flipH="1">
              <a:off x="4453" y="3780"/>
              <a:ext cx="568" cy="568"/>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1761290" name="AutoShape 3082"/>
            <p:cNvSpPr>
              <a:spLocks noChangeArrowheads="1"/>
            </p:cNvSpPr>
            <p:nvPr/>
          </p:nvSpPr>
          <p:spPr bwMode="auto">
            <a:xfrm rot="16200000">
              <a:off x="4711" y="3319"/>
              <a:ext cx="858" cy="852"/>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1761291" name="AutoShape 3083"/>
            <p:cNvSpPr>
              <a:spLocks noChangeArrowheads="1"/>
            </p:cNvSpPr>
            <p:nvPr/>
          </p:nvSpPr>
          <p:spPr bwMode="auto">
            <a:xfrm>
              <a:off x="4947" y="2612"/>
              <a:ext cx="808" cy="808"/>
            </a:xfrm>
            <a:prstGeom prst="diamond">
              <a:avLst/>
            </a:prstGeom>
            <a:noFill/>
            <a:ln w="12700">
              <a:solidFill>
                <a:schemeClr val="accent2"/>
              </a:solidFill>
              <a:miter lim="800000"/>
              <a:headEnd/>
              <a:tailEnd/>
            </a:ln>
            <a:effectLst/>
            <a:extLst/>
          </p:spPr>
          <p:txBody>
            <a:bodyPr wrap="none" anchor="ctr"/>
            <a:lstStyle/>
            <a:p>
              <a:pPr>
                <a:defRPr/>
              </a:pPr>
              <a:endParaRPr lang="en-US"/>
            </a:p>
          </p:txBody>
        </p:sp>
        <p:sp>
          <p:nvSpPr>
            <p:cNvPr id="1761292" name="AutoShape 3084"/>
            <p:cNvSpPr>
              <a:spLocks noChangeArrowheads="1"/>
            </p:cNvSpPr>
            <p:nvPr/>
          </p:nvSpPr>
          <p:spPr bwMode="auto">
            <a:xfrm rot="13500000">
              <a:off x="2750" y="3164"/>
              <a:ext cx="1254" cy="1254"/>
            </a:xfrm>
            <a:prstGeom prst="rtTriangle">
              <a:avLst/>
            </a:prstGeom>
            <a:noFill/>
            <a:ln w="12700">
              <a:solidFill>
                <a:schemeClr val="accent2"/>
              </a:solidFill>
              <a:miter lim="800000"/>
              <a:headEnd/>
              <a:tailEnd/>
            </a:ln>
            <a:effectLst/>
            <a:extLst/>
          </p:spPr>
          <p:txBody>
            <a:bodyPr wrap="none" anchor="ctr"/>
            <a:lstStyle/>
            <a:p>
              <a:pPr>
                <a:defRPr/>
              </a:pPr>
              <a:endParaRPr lang="en-US"/>
            </a:p>
          </p:txBody>
        </p:sp>
        <p:sp>
          <p:nvSpPr>
            <p:cNvPr id="1761293" name="AutoShape 3085"/>
            <p:cNvSpPr>
              <a:spLocks noChangeArrowheads="1"/>
            </p:cNvSpPr>
            <p:nvPr/>
          </p:nvSpPr>
          <p:spPr bwMode="auto">
            <a:xfrm rot="8100000" flipH="1">
              <a:off x="3721" y="2495"/>
              <a:ext cx="568" cy="568"/>
            </a:xfrm>
            <a:prstGeom prst="rtTriangle">
              <a:avLst/>
            </a:prstGeom>
            <a:noFill/>
            <a:ln w="12700">
              <a:solidFill>
                <a:schemeClr val="accent2"/>
              </a:solidFill>
              <a:miter lim="800000"/>
              <a:headEnd/>
              <a:tailEnd/>
            </a:ln>
            <a:effectLst/>
            <a:extLst/>
          </p:spPr>
          <p:txBody>
            <a:bodyPr wrap="none" anchor="ctr"/>
            <a:lstStyle/>
            <a:p>
              <a:pPr>
                <a:defRPr/>
              </a:pPr>
              <a:endParaRPr lang="en-US"/>
            </a:p>
          </p:txBody>
        </p:sp>
        <p:grpSp>
          <p:nvGrpSpPr>
            <p:cNvPr id="62478" name="Group 3086"/>
            <p:cNvGrpSpPr>
              <a:grpSpLocks/>
            </p:cNvGrpSpPr>
            <p:nvPr/>
          </p:nvGrpSpPr>
          <p:grpSpPr bwMode="auto">
            <a:xfrm>
              <a:off x="4384" y="2184"/>
              <a:ext cx="402" cy="1198"/>
              <a:chOff x="4384" y="2184"/>
              <a:chExt cx="402" cy="1198"/>
            </a:xfrm>
          </p:grpSpPr>
          <p:sp>
            <p:nvSpPr>
              <p:cNvPr id="1761295" name="Line 3087"/>
              <p:cNvSpPr>
                <a:spLocks noChangeShapeType="1"/>
              </p:cNvSpPr>
              <p:nvPr/>
            </p:nvSpPr>
            <p:spPr bwMode="auto">
              <a:xfrm>
                <a:off x="4784" y="2194"/>
                <a:ext cx="0" cy="784"/>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761296" name="Line 3088"/>
              <p:cNvSpPr>
                <a:spLocks noChangeShapeType="1"/>
              </p:cNvSpPr>
              <p:nvPr/>
            </p:nvSpPr>
            <p:spPr bwMode="auto">
              <a:xfrm>
                <a:off x="4388" y="2582"/>
                <a:ext cx="0" cy="800"/>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761297" name="Line 3089"/>
              <p:cNvSpPr>
                <a:spLocks noChangeShapeType="1"/>
              </p:cNvSpPr>
              <p:nvPr/>
            </p:nvSpPr>
            <p:spPr bwMode="auto">
              <a:xfrm flipV="1">
                <a:off x="4388" y="2980"/>
                <a:ext cx="398" cy="398"/>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sp>
            <p:nvSpPr>
              <p:cNvPr id="1761298" name="Line 3090"/>
              <p:cNvSpPr>
                <a:spLocks noChangeShapeType="1"/>
              </p:cNvSpPr>
              <p:nvPr/>
            </p:nvSpPr>
            <p:spPr bwMode="auto">
              <a:xfrm flipV="1">
                <a:off x="4384" y="2184"/>
                <a:ext cx="402" cy="402"/>
              </a:xfrm>
              <a:prstGeom prst="line">
                <a:avLst/>
              </a:prstGeom>
              <a:noFill/>
              <a:ln w="12700">
                <a:solidFill>
                  <a:schemeClr val="accent2"/>
                </a:solidFill>
                <a:round/>
                <a:headEnd type="none" w="sm" len="sm"/>
                <a:tailEnd type="none" w="sm" len="sm"/>
              </a:ln>
              <a:effectLst/>
              <a:extLst/>
            </p:spPr>
            <p:txBody>
              <a:bodyPr wrap="none" anchor="ctr"/>
              <a:lstStyle/>
              <a:p>
                <a:pPr>
                  <a:defRPr/>
                </a:pPr>
                <a:endParaRPr lang="en-US"/>
              </a:p>
            </p:txBody>
          </p:sp>
        </p:grpSp>
        <p:sp>
          <p:nvSpPr>
            <p:cNvPr id="1761299" name="AutoShape 3091"/>
            <p:cNvSpPr>
              <a:spLocks noChangeArrowheads="1"/>
            </p:cNvSpPr>
            <p:nvPr/>
          </p:nvSpPr>
          <p:spPr bwMode="auto">
            <a:xfrm rot="18900000">
              <a:off x="4388" y="1229"/>
              <a:ext cx="1254" cy="1254"/>
            </a:xfrm>
            <a:prstGeom prst="rtTriangle">
              <a:avLst/>
            </a:prstGeom>
            <a:noFill/>
            <a:ln w="12700">
              <a:solidFill>
                <a:schemeClr val="accent2"/>
              </a:solidFill>
              <a:miter lim="800000"/>
              <a:headEnd/>
              <a:tailEnd/>
            </a:ln>
            <a:effectLst/>
            <a:extLst/>
          </p:spPr>
          <p:txBody>
            <a:bodyPr wrap="none" anchor="ctr"/>
            <a:lstStyle/>
            <a:p>
              <a:pPr>
                <a:defRPr/>
              </a:pPr>
              <a:endParaRPr lang="en-US"/>
            </a:p>
          </p:txBody>
        </p:sp>
      </p:grpSp>
    </p:spTree>
  </p:cSld>
  <p:clrMap bg1="dk2" tx1="lt1" bg2="dk1" tx2="lt2" accent1="accent1" accent2="accent2" accent3="accent3" accent4="accent4" accent5="accent5" accent6="accent6" hlink="hlink" folHlink="folHlink"/>
  <p:sldLayoutIdLst>
    <p:sldLayoutId id="2147484267" r:id="rId1"/>
    <p:sldLayoutId id="2147484199" r:id="rId2"/>
    <p:sldLayoutId id="2147484200" r:id="rId3"/>
    <p:sldLayoutId id="2147484201" r:id="rId4"/>
    <p:sldLayoutId id="2147484202" r:id="rId5"/>
    <p:sldLayoutId id="2147484203" r:id="rId6"/>
    <p:sldLayoutId id="2147484204" r:id="rId7"/>
    <p:sldLayoutId id="2147484205" r:id="rId8"/>
    <p:sldLayoutId id="2147484206" r:id="rId9"/>
    <p:sldLayoutId id="2147484207" r:id="rId10"/>
    <p:sldLayoutId id="2147484208" r:id="rId11"/>
  </p:sldLayoutIdLst>
  <p:transition xmlns:p14="http://schemas.microsoft.com/office/powerpoint/2010/main"/>
  <p:txStyles>
    <p:titleStyle>
      <a:lvl1pPr algn="r" rtl="0" eaLnBrk="0" fontAlgn="base" hangingPunct="0">
        <a:lnSpc>
          <a:spcPct val="90000"/>
        </a:lnSpc>
        <a:spcBef>
          <a:spcPct val="0"/>
        </a:spcBef>
        <a:spcAft>
          <a:spcPct val="0"/>
        </a:spcAft>
        <a:defRPr sz="5400">
          <a:solidFill>
            <a:schemeClr val="bg2"/>
          </a:solidFill>
          <a:latin typeface="+mj-lt"/>
          <a:ea typeface="+mj-ea"/>
          <a:cs typeface="ＭＳ Ｐゴシック" charset="-128"/>
        </a:defRPr>
      </a:lvl1pPr>
      <a:lvl2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128"/>
        </a:defRPr>
      </a:lvl2pPr>
      <a:lvl3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128"/>
        </a:defRPr>
      </a:lvl3pPr>
      <a:lvl4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128"/>
        </a:defRPr>
      </a:lvl4pPr>
      <a:lvl5pPr algn="r" rtl="0" eaLnBrk="0" fontAlgn="base" hangingPunct="0">
        <a:lnSpc>
          <a:spcPct val="90000"/>
        </a:lnSpc>
        <a:spcBef>
          <a:spcPct val="0"/>
        </a:spcBef>
        <a:spcAft>
          <a:spcPct val="0"/>
        </a:spcAft>
        <a:defRPr sz="5400">
          <a:solidFill>
            <a:schemeClr val="bg2"/>
          </a:solidFill>
          <a:latin typeface="Arial" charset="0"/>
          <a:ea typeface="ＭＳ Ｐゴシック" charset="0"/>
          <a:cs typeface="ＭＳ Ｐゴシック" charset="-128"/>
        </a:defRPr>
      </a:lvl5pPr>
      <a:lvl6pPr marL="457200" algn="r" rtl="0" fontAlgn="base">
        <a:lnSpc>
          <a:spcPct val="90000"/>
        </a:lnSpc>
        <a:spcBef>
          <a:spcPct val="0"/>
        </a:spcBef>
        <a:spcAft>
          <a:spcPct val="0"/>
        </a:spcAft>
        <a:defRPr sz="5400">
          <a:solidFill>
            <a:schemeClr val="bg2"/>
          </a:solidFill>
          <a:latin typeface="Arial" charset="0"/>
          <a:ea typeface="ＭＳ Ｐゴシック" charset="0"/>
        </a:defRPr>
      </a:lvl6pPr>
      <a:lvl7pPr marL="914400" algn="r" rtl="0" fontAlgn="base">
        <a:lnSpc>
          <a:spcPct val="90000"/>
        </a:lnSpc>
        <a:spcBef>
          <a:spcPct val="0"/>
        </a:spcBef>
        <a:spcAft>
          <a:spcPct val="0"/>
        </a:spcAft>
        <a:defRPr sz="5400">
          <a:solidFill>
            <a:schemeClr val="bg2"/>
          </a:solidFill>
          <a:latin typeface="Arial" charset="0"/>
          <a:ea typeface="ＭＳ Ｐゴシック" charset="0"/>
        </a:defRPr>
      </a:lvl7pPr>
      <a:lvl8pPr marL="1371600" algn="r" rtl="0" fontAlgn="base">
        <a:lnSpc>
          <a:spcPct val="90000"/>
        </a:lnSpc>
        <a:spcBef>
          <a:spcPct val="0"/>
        </a:spcBef>
        <a:spcAft>
          <a:spcPct val="0"/>
        </a:spcAft>
        <a:defRPr sz="5400">
          <a:solidFill>
            <a:schemeClr val="bg2"/>
          </a:solidFill>
          <a:latin typeface="Arial" charset="0"/>
          <a:ea typeface="ＭＳ Ｐゴシック" charset="0"/>
        </a:defRPr>
      </a:lvl8pPr>
      <a:lvl9pPr marL="1828800" algn="r" rtl="0" fontAlgn="base">
        <a:lnSpc>
          <a:spcPct val="90000"/>
        </a:lnSpc>
        <a:spcBef>
          <a:spcPct val="0"/>
        </a:spcBef>
        <a:spcAft>
          <a:spcPct val="0"/>
        </a:spcAft>
        <a:defRPr sz="5400">
          <a:solidFill>
            <a:schemeClr val="bg2"/>
          </a:solidFill>
          <a:latin typeface="Arial" charset="0"/>
          <a:ea typeface="ＭＳ Ｐゴシック" charset="0"/>
        </a:defRPr>
      </a:lvl9pPr>
    </p:titleStyle>
    <p:bodyStyle>
      <a:lvl1pPr marL="342900" indent="-342900" algn="l" rtl="0" eaLnBrk="0" fontAlgn="base" hangingPunct="0">
        <a:spcBef>
          <a:spcPct val="20000"/>
        </a:spcBef>
        <a:spcAft>
          <a:spcPct val="0"/>
        </a:spcAft>
        <a:buClr>
          <a:schemeClr val="tx2"/>
        </a:buClr>
        <a:buSzPct val="70000"/>
        <a:buFont typeface="Wingdings" charset="0"/>
        <a:buChar char="u"/>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bg2"/>
        </a:buClr>
        <a:buSzPct val="65000"/>
        <a:buFont typeface="Wingdings" charset="0"/>
        <a:buChar char="n"/>
        <a:defRPr sz="2800">
          <a:solidFill>
            <a:schemeClr val="tx1"/>
          </a:solidFill>
          <a:latin typeface="+mn-lt"/>
          <a:ea typeface="+mn-ea"/>
        </a:defRPr>
      </a:lvl2pPr>
      <a:lvl3pPr marL="1085850" indent="-228600" algn="l" rtl="0" eaLnBrk="0" fontAlgn="base" hangingPunct="0">
        <a:spcBef>
          <a:spcPct val="20000"/>
        </a:spcBef>
        <a:spcAft>
          <a:spcPct val="0"/>
        </a:spcAft>
        <a:buClr>
          <a:schemeClr val="tx2"/>
        </a:buClr>
        <a:buSzPct val="60000"/>
        <a:buFont typeface="Wingdings" charset="0"/>
        <a:buChar char="u"/>
        <a:defRPr sz="2400">
          <a:solidFill>
            <a:schemeClr val="tx1"/>
          </a:solidFill>
          <a:latin typeface="+mn-lt"/>
          <a:ea typeface="+mn-ea"/>
        </a:defRPr>
      </a:lvl3pPr>
      <a:lvl4pPr marL="1428750" indent="-228600" algn="l" rtl="0" eaLnBrk="0" fontAlgn="base" hangingPunct="0">
        <a:spcBef>
          <a:spcPct val="20000"/>
        </a:spcBef>
        <a:spcAft>
          <a:spcPct val="0"/>
        </a:spcAft>
        <a:buClr>
          <a:schemeClr val="bg2"/>
        </a:buClr>
        <a:buSzPct val="70000"/>
        <a:buFont typeface="Wingdings" charset="0"/>
        <a:buChar char="n"/>
        <a:defRPr sz="2000">
          <a:solidFill>
            <a:schemeClr val="tx1"/>
          </a:solidFill>
          <a:latin typeface="+mn-lt"/>
          <a:ea typeface="+mn-ea"/>
        </a:defRPr>
      </a:lvl4pPr>
      <a:lvl5pPr marL="1771650" indent="-228600" algn="l" rtl="0" eaLnBrk="0" fontAlgn="base" hangingPunct="0">
        <a:spcBef>
          <a:spcPct val="20000"/>
        </a:spcBef>
        <a:spcAft>
          <a:spcPct val="0"/>
        </a:spcAft>
        <a:buClr>
          <a:schemeClr val="tx2"/>
        </a:buClr>
        <a:buSzPct val="65000"/>
        <a:buFont typeface="Wingdings" charset="0"/>
        <a:buChar char="u"/>
        <a:defRPr sz="2000">
          <a:solidFill>
            <a:schemeClr val="tx1"/>
          </a:solidFill>
          <a:latin typeface="+mn-lt"/>
          <a:ea typeface="+mn-ea"/>
        </a:defRPr>
      </a:lvl5pPr>
      <a:lvl6pPr marL="22288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6pPr>
      <a:lvl7pPr marL="26860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7pPr>
      <a:lvl8pPr marL="31432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8pPr>
      <a:lvl9pPr marL="3600450" indent="-228600" algn="l" rtl="0" fontAlgn="base">
        <a:spcBef>
          <a:spcPct val="20000"/>
        </a:spcBef>
        <a:spcAft>
          <a:spcPct val="0"/>
        </a:spcAft>
        <a:buClr>
          <a:schemeClr val="tx2"/>
        </a:buClr>
        <a:buSzPct val="65000"/>
        <a:buFont typeface="Wingdings" charset="0"/>
        <a:buChar char="u"/>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381000" y="381000"/>
            <a:ext cx="8001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74755" name="Rectangle 3"/>
          <p:cNvSpPr>
            <a:spLocks noGrp="1" noChangeArrowheads="1"/>
          </p:cNvSpPr>
          <p:nvPr>
            <p:ph type="body" idx="1"/>
          </p:nvPr>
        </p:nvSpPr>
        <p:spPr bwMode="auto">
          <a:xfrm>
            <a:off x="685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59236" name="Rectangle 4"/>
          <p:cNvSpPr>
            <a:spLocks noGrp="1" noChangeArrowheads="1"/>
          </p:cNvSpPr>
          <p:nvPr>
            <p:ph type="dt" sz="half" idx="2"/>
          </p:nvPr>
        </p:nvSpPr>
        <p:spPr bwMode="auto">
          <a:xfrm>
            <a:off x="381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defRPr sz="1400">
                <a:solidFill>
                  <a:srgbClr val="808080"/>
                </a:solidFill>
                <a:latin typeface="+mn-lt"/>
                <a:ea typeface="ＭＳ Ｐゴシック" charset="0"/>
                <a:cs typeface="ＭＳ Ｐゴシック" charset="0"/>
              </a:defRPr>
            </a:lvl1pPr>
          </a:lstStyle>
          <a:p>
            <a:pPr>
              <a:defRPr/>
            </a:pPr>
            <a:endParaRPr lang="en-US"/>
          </a:p>
        </p:txBody>
      </p:sp>
      <p:sp>
        <p:nvSpPr>
          <p:cNvPr id="1759237" name="Rectangle 5"/>
          <p:cNvSpPr>
            <a:spLocks noGrp="1" noChangeArrowheads="1"/>
          </p:cNvSpPr>
          <p:nvPr>
            <p:ph type="ftr" sz="quarter" idx="3"/>
          </p:nvPr>
        </p:nvSpPr>
        <p:spPr bwMode="auto">
          <a:xfrm>
            <a:off x="3124200" y="6015038"/>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eaLnBrk="1" hangingPunct="1">
              <a:defRPr sz="1400">
                <a:solidFill>
                  <a:srgbClr val="808080"/>
                </a:solidFill>
                <a:latin typeface="+mn-lt"/>
                <a:ea typeface="ＭＳ Ｐゴシック" charset="0"/>
                <a:cs typeface="ＭＳ Ｐゴシック" charset="0"/>
              </a:defRPr>
            </a:lvl1pPr>
          </a:lstStyle>
          <a:p>
            <a:pPr>
              <a:defRPr/>
            </a:pPr>
            <a:endParaRPr lang="en-US"/>
          </a:p>
        </p:txBody>
      </p:sp>
      <p:sp>
        <p:nvSpPr>
          <p:cNvPr id="1759238" name="Rectangle 6"/>
          <p:cNvSpPr>
            <a:spLocks noGrp="1" noChangeArrowheads="1"/>
          </p:cNvSpPr>
          <p:nvPr>
            <p:ph type="sldNum" sz="quarter" idx="4"/>
          </p:nvPr>
        </p:nvSpPr>
        <p:spPr bwMode="auto">
          <a:xfrm>
            <a:off x="6858000" y="6015038"/>
            <a:ext cx="19050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eaLnBrk="1" hangingPunct="1">
              <a:defRPr sz="1400">
                <a:solidFill>
                  <a:srgbClr val="808080"/>
                </a:solidFill>
                <a:latin typeface="Helvetica" charset="0"/>
              </a:defRPr>
            </a:lvl1pPr>
          </a:lstStyle>
          <a:p>
            <a:fld id="{C64C3BE7-F43B-E24B-87A8-45292F5EC62B}" type="slidenum">
              <a:rPr lang="en-US"/>
              <a:pPr/>
              <a:t>‹#›</a:t>
            </a:fld>
            <a:endParaRPr lang="en-US"/>
          </a:p>
        </p:txBody>
      </p:sp>
      <p:grpSp>
        <p:nvGrpSpPr>
          <p:cNvPr id="74759" name="Group 7"/>
          <p:cNvGrpSpPr>
            <a:grpSpLocks/>
          </p:cNvGrpSpPr>
          <p:nvPr/>
        </p:nvGrpSpPr>
        <p:grpSpPr bwMode="auto">
          <a:xfrm>
            <a:off x="177800" y="230188"/>
            <a:ext cx="203200" cy="6503987"/>
            <a:chOff x="112" y="145"/>
            <a:chExt cx="128" cy="4097"/>
          </a:xfrm>
        </p:grpSpPr>
        <p:sp>
          <p:nvSpPr>
            <p:cNvPr id="1759240" name="Rectangle 8"/>
            <p:cNvSpPr>
              <a:spLocks noChangeArrowheads="1"/>
            </p:cNvSpPr>
            <p:nvPr/>
          </p:nvSpPr>
          <p:spPr bwMode="auto">
            <a:xfrm flipH="1">
              <a:off x="192" y="162"/>
              <a:ext cx="48" cy="4080"/>
            </a:xfrm>
            <a:prstGeom prst="rect">
              <a:avLst/>
            </a:prstGeom>
            <a:gradFill rotWithShape="0">
              <a:gsLst>
                <a:gs pos="0">
                  <a:schemeClr val="bg1"/>
                </a:gs>
                <a:gs pos="100000">
                  <a:schemeClr val="folHlink"/>
                </a:gs>
              </a:gsLst>
              <a:lin ang="5400000" scaled="1"/>
            </a:gradFill>
            <a:ln>
              <a:noFill/>
            </a:ln>
            <a:effectLst/>
            <a:extLst/>
          </p:spPr>
          <p:txBody>
            <a:bodyPr wrap="none" anchor="ctr"/>
            <a:lstStyle/>
            <a:p>
              <a:pPr>
                <a:defRPr/>
              </a:pPr>
              <a:endParaRPr lang="en-US">
                <a:solidFill>
                  <a:srgbClr val="F8F8F8"/>
                </a:solidFill>
              </a:endParaRPr>
            </a:p>
          </p:txBody>
        </p:sp>
        <p:sp>
          <p:nvSpPr>
            <p:cNvPr id="1759241" name="Rectangle 9"/>
            <p:cNvSpPr>
              <a:spLocks noChangeArrowheads="1"/>
            </p:cNvSpPr>
            <p:nvPr/>
          </p:nvSpPr>
          <p:spPr bwMode="auto">
            <a:xfrm>
              <a:off x="112" y="145"/>
              <a:ext cx="48" cy="3941"/>
            </a:xfrm>
            <a:prstGeom prst="rect">
              <a:avLst/>
            </a:prstGeom>
            <a:gradFill rotWithShape="0">
              <a:gsLst>
                <a:gs pos="0">
                  <a:schemeClr val="bg1"/>
                </a:gs>
                <a:gs pos="100000">
                  <a:schemeClr val="hlink"/>
                </a:gs>
              </a:gsLst>
              <a:lin ang="5400000" scaled="1"/>
            </a:gradFill>
            <a:ln>
              <a:noFill/>
            </a:ln>
            <a:effectLst/>
            <a:extLst/>
          </p:spPr>
          <p:txBody>
            <a:bodyPr wrap="none" anchor="ctr"/>
            <a:lstStyle/>
            <a:p>
              <a:pPr algn="ctr" eaLnBrk="1" hangingPunct="1">
                <a:defRPr/>
              </a:pPr>
              <a:endParaRPr lang="en-US">
                <a:solidFill>
                  <a:srgbClr val="F8F8F8"/>
                </a:solidFill>
                <a:latin typeface="Times New Roman" charset="0"/>
              </a:endParaRPr>
            </a:p>
          </p:txBody>
        </p:sp>
      </p:grpSp>
      <p:grpSp>
        <p:nvGrpSpPr>
          <p:cNvPr id="74760" name="Group 10"/>
          <p:cNvGrpSpPr>
            <a:grpSpLocks/>
          </p:cNvGrpSpPr>
          <p:nvPr/>
        </p:nvGrpSpPr>
        <p:grpSpPr bwMode="auto">
          <a:xfrm>
            <a:off x="8793163" y="220663"/>
            <a:ext cx="198437" cy="6408737"/>
            <a:chOff x="5539" y="139"/>
            <a:chExt cx="125" cy="4037"/>
          </a:xfrm>
        </p:grpSpPr>
        <p:sp>
          <p:nvSpPr>
            <p:cNvPr id="1759243" name="Rectangle 11"/>
            <p:cNvSpPr>
              <a:spLocks noChangeArrowheads="1"/>
            </p:cNvSpPr>
            <p:nvPr/>
          </p:nvSpPr>
          <p:spPr bwMode="auto">
            <a:xfrm rot="-10800000" flipH="1" flipV="1">
              <a:off x="5621" y="139"/>
              <a:ext cx="43" cy="3989"/>
            </a:xfrm>
            <a:prstGeom prst="rect">
              <a:avLst/>
            </a:prstGeom>
            <a:gradFill rotWithShape="0">
              <a:gsLst>
                <a:gs pos="0">
                  <a:schemeClr val="accent1"/>
                </a:gs>
                <a:gs pos="100000">
                  <a:schemeClr val="bg1"/>
                </a:gs>
              </a:gsLst>
              <a:lin ang="5400000" scaled="1"/>
            </a:gradFill>
            <a:ln>
              <a:noFill/>
            </a:ln>
            <a:effectLst/>
            <a:extLst/>
          </p:spPr>
          <p:txBody>
            <a:bodyPr wrap="none" anchor="ctr"/>
            <a:lstStyle/>
            <a:p>
              <a:pPr>
                <a:defRPr/>
              </a:pPr>
              <a:endParaRPr lang="en-US">
                <a:solidFill>
                  <a:srgbClr val="F8F8F8"/>
                </a:solidFill>
              </a:endParaRPr>
            </a:p>
          </p:txBody>
        </p:sp>
        <p:sp>
          <p:nvSpPr>
            <p:cNvPr id="1759244" name="Rectangle 12"/>
            <p:cNvSpPr>
              <a:spLocks noChangeArrowheads="1"/>
            </p:cNvSpPr>
            <p:nvPr/>
          </p:nvSpPr>
          <p:spPr bwMode="auto">
            <a:xfrm rot="10800000" flipV="1">
              <a:off x="5539" y="240"/>
              <a:ext cx="49" cy="3936"/>
            </a:xfrm>
            <a:prstGeom prst="rect">
              <a:avLst/>
            </a:prstGeom>
            <a:gradFill rotWithShape="0">
              <a:gsLst>
                <a:gs pos="0">
                  <a:schemeClr val="accent2"/>
                </a:gs>
                <a:gs pos="100000">
                  <a:schemeClr val="bg1"/>
                </a:gs>
              </a:gsLst>
              <a:lin ang="5400000" scaled="1"/>
            </a:gradFill>
            <a:ln>
              <a:noFill/>
            </a:ln>
            <a:effectLst/>
            <a:extLst/>
          </p:spPr>
          <p:txBody>
            <a:bodyPr wrap="none" anchor="ctr"/>
            <a:lstStyle/>
            <a:p>
              <a:pPr>
                <a:defRPr/>
              </a:pPr>
              <a:endParaRPr lang="en-US">
                <a:solidFill>
                  <a:srgbClr val="F8F8F8"/>
                </a:solidFill>
              </a:endParaRPr>
            </a:p>
          </p:txBody>
        </p:sp>
      </p:grpSp>
      <p:grpSp>
        <p:nvGrpSpPr>
          <p:cNvPr id="74761" name="Group 13"/>
          <p:cNvGrpSpPr>
            <a:grpSpLocks/>
          </p:cNvGrpSpPr>
          <p:nvPr/>
        </p:nvGrpSpPr>
        <p:grpSpPr bwMode="auto">
          <a:xfrm>
            <a:off x="412750" y="6477000"/>
            <a:ext cx="8686800" cy="228600"/>
            <a:chOff x="260" y="4080"/>
            <a:chExt cx="5472" cy="144"/>
          </a:xfrm>
        </p:grpSpPr>
        <p:sp>
          <p:nvSpPr>
            <p:cNvPr id="1759246" name="Rectangle 14"/>
            <p:cNvSpPr>
              <a:spLocks noChangeArrowheads="1"/>
            </p:cNvSpPr>
            <p:nvPr/>
          </p:nvSpPr>
          <p:spPr bwMode="auto">
            <a:xfrm rot="5400000" flipV="1">
              <a:off x="2972" y="1368"/>
              <a:ext cx="48" cy="5472"/>
            </a:xfrm>
            <a:prstGeom prst="rect">
              <a:avLst/>
            </a:prstGeom>
            <a:gradFill rotWithShape="0">
              <a:gsLst>
                <a:gs pos="0">
                  <a:schemeClr val="bg1"/>
                </a:gs>
                <a:gs pos="100000">
                  <a:schemeClr val="accent1"/>
                </a:gs>
              </a:gsLst>
              <a:lin ang="0" scaled="1"/>
            </a:gradFill>
            <a:ln>
              <a:noFill/>
            </a:ln>
            <a:effectLst/>
            <a:extLst/>
          </p:spPr>
          <p:txBody>
            <a:bodyPr wrap="none" anchor="ctr"/>
            <a:lstStyle/>
            <a:p>
              <a:pPr>
                <a:defRPr/>
              </a:pPr>
              <a:endParaRPr lang="en-US">
                <a:solidFill>
                  <a:srgbClr val="F8F8F8"/>
                </a:solidFill>
              </a:endParaRPr>
            </a:p>
          </p:txBody>
        </p:sp>
        <p:sp>
          <p:nvSpPr>
            <p:cNvPr id="1759247" name="Rectangle 15"/>
            <p:cNvSpPr>
              <a:spLocks noChangeArrowheads="1"/>
            </p:cNvSpPr>
            <p:nvPr/>
          </p:nvSpPr>
          <p:spPr bwMode="auto">
            <a:xfrm rot="5400000" flipV="1">
              <a:off x="2914" y="1522"/>
              <a:ext cx="48" cy="5355"/>
            </a:xfrm>
            <a:prstGeom prst="rect">
              <a:avLst/>
            </a:prstGeom>
            <a:gradFill rotWithShape="0">
              <a:gsLst>
                <a:gs pos="0">
                  <a:schemeClr val="bg1"/>
                </a:gs>
                <a:gs pos="100000">
                  <a:schemeClr val="hlink"/>
                </a:gs>
              </a:gsLst>
              <a:lin ang="0" scaled="1"/>
            </a:gradFill>
            <a:ln>
              <a:noFill/>
            </a:ln>
            <a:effectLst/>
            <a:extLst/>
          </p:spPr>
          <p:txBody>
            <a:bodyPr wrap="none" anchor="ctr"/>
            <a:lstStyle/>
            <a:p>
              <a:pPr>
                <a:defRPr/>
              </a:pPr>
              <a:endParaRPr lang="en-US">
                <a:solidFill>
                  <a:srgbClr val="F8F8F8"/>
                </a:solidFill>
              </a:endParaRPr>
            </a:p>
          </p:txBody>
        </p:sp>
      </p:grpSp>
      <p:grpSp>
        <p:nvGrpSpPr>
          <p:cNvPr id="74762" name="Group 16"/>
          <p:cNvGrpSpPr>
            <a:grpSpLocks/>
          </p:cNvGrpSpPr>
          <p:nvPr/>
        </p:nvGrpSpPr>
        <p:grpSpPr bwMode="auto">
          <a:xfrm>
            <a:off x="76200" y="176213"/>
            <a:ext cx="8745538" cy="161925"/>
            <a:chOff x="48" y="111"/>
            <a:chExt cx="5509" cy="102"/>
          </a:xfrm>
        </p:grpSpPr>
        <p:sp>
          <p:nvSpPr>
            <p:cNvPr id="1759249" name="Rectangle 17"/>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solidFill>
                  <a:srgbClr val="F8F8F8"/>
                </a:solidFill>
              </a:endParaRPr>
            </a:p>
          </p:txBody>
        </p:sp>
        <p:sp>
          <p:nvSpPr>
            <p:cNvPr id="1759250" name="Rectangle 18"/>
            <p:cNvSpPr>
              <a:spLocks noChangeArrowheads="1"/>
            </p:cNvSpPr>
            <p:nvPr/>
          </p:nvSpPr>
          <p:spPr bwMode="auto">
            <a:xfrm rot="5400000" flipV="1">
              <a:off x="2783" y="-2624"/>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solidFill>
                  <a:srgbClr val="F8F8F8"/>
                </a:solidFill>
              </a:endParaRPr>
            </a:p>
          </p:txBody>
        </p:sp>
      </p:grpSp>
      <p:grpSp>
        <p:nvGrpSpPr>
          <p:cNvPr id="6" name="Group 19"/>
          <p:cNvGrpSpPr>
            <a:grpSpLocks/>
          </p:cNvGrpSpPr>
          <p:nvPr/>
        </p:nvGrpSpPr>
        <p:grpSpPr bwMode="auto">
          <a:xfrm>
            <a:off x="71438" y="176213"/>
            <a:ext cx="8745537" cy="161925"/>
            <a:chOff x="48" y="111"/>
            <a:chExt cx="5509" cy="102"/>
          </a:xfrm>
        </p:grpSpPr>
        <p:sp>
          <p:nvSpPr>
            <p:cNvPr id="1759252" name="Rectangle 20"/>
            <p:cNvSpPr>
              <a:spLocks noChangeArrowheads="1"/>
            </p:cNvSpPr>
            <p:nvPr/>
          </p:nvSpPr>
          <p:spPr bwMode="auto">
            <a:xfrm rot="5400000" flipV="1">
              <a:off x="2853" y="-2491"/>
              <a:ext cx="37" cy="5371"/>
            </a:xfrm>
            <a:prstGeom prst="rect">
              <a:avLst/>
            </a:prstGeom>
            <a:gradFill rotWithShape="0">
              <a:gsLst>
                <a:gs pos="0">
                  <a:schemeClr val="hlink"/>
                </a:gs>
                <a:gs pos="100000">
                  <a:schemeClr val="bg1"/>
                </a:gs>
              </a:gsLst>
              <a:lin ang="0" scaled="1"/>
            </a:gradFill>
            <a:ln>
              <a:noFill/>
            </a:ln>
            <a:effectLst/>
            <a:extLst/>
          </p:spPr>
          <p:txBody>
            <a:bodyPr wrap="none" anchor="ctr"/>
            <a:lstStyle/>
            <a:p>
              <a:pPr>
                <a:defRPr/>
              </a:pPr>
              <a:endParaRPr lang="en-US">
                <a:solidFill>
                  <a:srgbClr val="F8F8F8"/>
                </a:solidFill>
              </a:endParaRPr>
            </a:p>
          </p:txBody>
        </p:sp>
        <p:sp>
          <p:nvSpPr>
            <p:cNvPr id="1759253" name="Rectangle 21"/>
            <p:cNvSpPr>
              <a:spLocks noChangeArrowheads="1"/>
            </p:cNvSpPr>
            <p:nvPr/>
          </p:nvSpPr>
          <p:spPr bwMode="auto">
            <a:xfrm rot="5400000" flipV="1">
              <a:off x="2784" y="-2625"/>
              <a:ext cx="38" cy="5509"/>
            </a:xfrm>
            <a:prstGeom prst="rect">
              <a:avLst/>
            </a:prstGeom>
            <a:gradFill rotWithShape="0">
              <a:gsLst>
                <a:gs pos="0">
                  <a:schemeClr val="accent1"/>
                </a:gs>
                <a:gs pos="100000">
                  <a:schemeClr val="bg1"/>
                </a:gs>
              </a:gsLst>
              <a:lin ang="0" scaled="1"/>
            </a:gradFill>
            <a:ln>
              <a:noFill/>
            </a:ln>
            <a:effectLst/>
            <a:extLst/>
          </p:spPr>
          <p:txBody>
            <a:bodyPr wrap="none" anchor="ctr"/>
            <a:lstStyle/>
            <a:p>
              <a:pPr>
                <a:defRPr/>
              </a:pPr>
              <a:endParaRPr lang="en-US">
                <a:solidFill>
                  <a:srgbClr val="F8F8F8"/>
                </a:solidFill>
              </a:endParaRPr>
            </a:p>
          </p:txBody>
        </p:sp>
      </p:grpSp>
    </p:spTree>
  </p:cSld>
  <p:clrMap bg1="dk2" tx1="lt1" bg2="dk1" tx2="lt2" accent1="accent1" accent2="accent2" accent3="accent3" accent4="accent4" accent5="accent5" accent6="accent6" hlink="hlink" folHlink="folHlink"/>
  <p:sldLayoutIdLst>
    <p:sldLayoutId id="214748426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rtl="0" eaLnBrk="0" fontAlgn="base" hangingPunct="0">
        <a:spcBef>
          <a:spcPct val="0"/>
        </a:spcBef>
        <a:spcAft>
          <a:spcPct val="0"/>
        </a:spcAft>
        <a:defRPr sz="3600">
          <a:solidFill>
            <a:schemeClr val="tx2"/>
          </a:solidFill>
          <a:latin typeface="+mj-lt"/>
          <a:ea typeface="+mj-ea"/>
          <a:cs typeface="ＭＳ Ｐゴシック" charset="-128"/>
        </a:defRPr>
      </a:lvl1pPr>
      <a:lvl2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2pPr>
      <a:lvl3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3pPr>
      <a:lvl4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4pPr>
      <a:lvl5pPr algn="l" rtl="0" eaLnBrk="0" fontAlgn="base" hangingPunct="0">
        <a:spcBef>
          <a:spcPct val="0"/>
        </a:spcBef>
        <a:spcAft>
          <a:spcPct val="0"/>
        </a:spcAft>
        <a:defRPr sz="3600">
          <a:solidFill>
            <a:schemeClr val="tx2"/>
          </a:solidFill>
          <a:latin typeface="Helvetica" charset="0"/>
          <a:ea typeface="ＭＳ Ｐゴシック" charset="0"/>
          <a:cs typeface="ＭＳ Ｐゴシック" charset="-128"/>
        </a:defRPr>
      </a:lvl5pPr>
      <a:lvl6pPr marL="457200" algn="l" rtl="0" fontAlgn="base">
        <a:spcBef>
          <a:spcPct val="0"/>
        </a:spcBef>
        <a:spcAft>
          <a:spcPct val="0"/>
        </a:spcAft>
        <a:defRPr sz="3600">
          <a:solidFill>
            <a:schemeClr val="tx2"/>
          </a:solidFill>
          <a:latin typeface="Helvetica" charset="0"/>
          <a:ea typeface="ＭＳ Ｐゴシック" charset="0"/>
        </a:defRPr>
      </a:lvl6pPr>
      <a:lvl7pPr marL="914400" algn="l" rtl="0" fontAlgn="base">
        <a:spcBef>
          <a:spcPct val="0"/>
        </a:spcBef>
        <a:spcAft>
          <a:spcPct val="0"/>
        </a:spcAft>
        <a:defRPr sz="3600">
          <a:solidFill>
            <a:schemeClr val="tx2"/>
          </a:solidFill>
          <a:latin typeface="Helvetica" charset="0"/>
          <a:ea typeface="ＭＳ Ｐゴシック" charset="0"/>
        </a:defRPr>
      </a:lvl7pPr>
      <a:lvl8pPr marL="1371600" algn="l" rtl="0" fontAlgn="base">
        <a:spcBef>
          <a:spcPct val="0"/>
        </a:spcBef>
        <a:spcAft>
          <a:spcPct val="0"/>
        </a:spcAft>
        <a:defRPr sz="3600">
          <a:solidFill>
            <a:schemeClr val="tx2"/>
          </a:solidFill>
          <a:latin typeface="Helvetica" charset="0"/>
          <a:ea typeface="ＭＳ Ｐゴシック" charset="0"/>
        </a:defRPr>
      </a:lvl8pPr>
      <a:lvl9pPr marL="1828800" algn="l" rtl="0" fontAlgn="base">
        <a:spcBef>
          <a:spcPct val="0"/>
        </a:spcBef>
        <a:spcAft>
          <a:spcPct val="0"/>
        </a:spcAft>
        <a:defRPr sz="3600">
          <a:solidFill>
            <a:schemeClr val="tx2"/>
          </a:solidFill>
          <a:latin typeface="Helvetica" charset="0"/>
          <a:ea typeface="ＭＳ Ｐゴシック" charset="0"/>
        </a:defRPr>
      </a:lvl9pPr>
    </p:titleStyle>
    <p:bodyStyle>
      <a:lvl1pPr marL="342900" indent="-342900" algn="l" rtl="0" eaLnBrk="0" fontAlgn="base" hangingPunct="0">
        <a:spcBef>
          <a:spcPct val="20000"/>
        </a:spcBef>
        <a:spcAft>
          <a:spcPct val="0"/>
        </a:spcAft>
        <a:buClr>
          <a:schemeClr val="accent1"/>
        </a:buClr>
        <a:buChar char="•"/>
        <a:defRPr sz="3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folHlink"/>
        </a:buClr>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accent1"/>
        </a:buClr>
        <a:buChar char="»"/>
        <a:defRPr sz="2000">
          <a:solidFill>
            <a:schemeClr val="tx1"/>
          </a:solidFill>
          <a:latin typeface="+mn-lt"/>
          <a:ea typeface="+mn-ea"/>
        </a:defRPr>
      </a:lvl5pPr>
      <a:lvl6pPr marL="2514600" indent="-228600" algn="l" rtl="0" fontAlgn="base">
        <a:spcBef>
          <a:spcPct val="20000"/>
        </a:spcBef>
        <a:spcAft>
          <a:spcPct val="0"/>
        </a:spcAft>
        <a:buClr>
          <a:schemeClr val="accent1"/>
        </a:buClr>
        <a:buChar char="»"/>
        <a:defRPr sz="2000">
          <a:solidFill>
            <a:schemeClr val="tx1"/>
          </a:solidFill>
          <a:latin typeface="+mn-lt"/>
          <a:ea typeface="+mn-ea"/>
        </a:defRPr>
      </a:lvl6pPr>
      <a:lvl7pPr marL="2971800" indent="-228600" algn="l" rtl="0" fontAlgn="base">
        <a:spcBef>
          <a:spcPct val="20000"/>
        </a:spcBef>
        <a:spcAft>
          <a:spcPct val="0"/>
        </a:spcAft>
        <a:buClr>
          <a:schemeClr val="accent1"/>
        </a:buClr>
        <a:buChar char="»"/>
        <a:defRPr sz="2000">
          <a:solidFill>
            <a:schemeClr val="tx1"/>
          </a:solidFill>
          <a:latin typeface="+mn-lt"/>
          <a:ea typeface="+mn-ea"/>
        </a:defRPr>
      </a:lvl7pPr>
      <a:lvl8pPr marL="3429000" indent="-228600" algn="l" rtl="0" fontAlgn="base">
        <a:spcBef>
          <a:spcPct val="20000"/>
        </a:spcBef>
        <a:spcAft>
          <a:spcPct val="0"/>
        </a:spcAft>
        <a:buClr>
          <a:schemeClr val="accent1"/>
        </a:buClr>
        <a:buChar char="»"/>
        <a:defRPr sz="2000">
          <a:solidFill>
            <a:schemeClr val="tx1"/>
          </a:solidFill>
          <a:latin typeface="+mn-lt"/>
          <a:ea typeface="+mn-ea"/>
        </a:defRPr>
      </a:lvl8pPr>
      <a:lvl9pPr marL="3886200" indent="-228600" algn="l" rtl="0" fontAlgn="base">
        <a:spcBef>
          <a:spcPct val="20000"/>
        </a:spcBef>
        <a:spcAft>
          <a:spcPct val="0"/>
        </a:spcAft>
        <a:buClr>
          <a:schemeClr val="accent1"/>
        </a:buClr>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7043"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ea typeface="ＭＳ Ｐゴシック" charset="-128"/>
                <a:cs typeface="ＭＳ Ｐゴシック" charset="-128"/>
              </a:defRPr>
            </a:lvl1pPr>
          </a:lstStyle>
          <a:p>
            <a:pPr>
              <a:defRPr/>
            </a:pPr>
            <a:endParaRPr lang="en-US"/>
          </a:p>
        </p:txBody>
      </p:sp>
      <p:sp>
        <p:nvSpPr>
          <p:cNvPr id="6150" name="Rectangle 6"/>
          <p:cNvSpPr>
            <a:spLocks noGrp="1" noChangeArrowheads="1"/>
          </p:cNvSpPr>
          <p:nvPr>
            <p:ph type="sldNum" sz="quarter" idx="4"/>
          </p:nvPr>
        </p:nvSpPr>
        <p:spPr bwMode="auto">
          <a:xfrm>
            <a:off x="2895600" y="6248400"/>
            <a:ext cx="5562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800">
                <a:solidFill>
                  <a:srgbClr val="FFFFFF"/>
                </a:solidFill>
                <a:latin typeface="Times New Roman" charset="0"/>
              </a:defRPr>
            </a:lvl1pPr>
          </a:lstStyle>
          <a:p>
            <a:r>
              <a:rPr lang="en-US"/>
              <a:t>Source</a:t>
            </a:r>
            <a:endParaRPr lang="en-US" sz="1400"/>
          </a:p>
        </p:txBody>
      </p:sp>
    </p:spTree>
  </p:cSld>
  <p:clrMap bg1="lt1" tx1="dk1" bg2="lt2" tx2="dk2" accent1="accent1" accent2="accent2" accent3="accent3" accent4="accent4" accent5="accent5" accent6="accent6" hlink="hlink" folHlink="folHlink"/>
  <p:sldLayoutIdLst>
    <p:sldLayoutId id="2147484219" r:id="rId1"/>
    <p:sldLayoutId id="2147484220" r:id="rId2"/>
    <p:sldLayoutId id="2147484221" r:id="rId3"/>
    <p:sldLayoutId id="2147484222" r:id="rId4"/>
    <p:sldLayoutId id="2147484223" r:id="rId5"/>
    <p:sldLayoutId id="2147484224" r:id="rId6"/>
    <p:sldLayoutId id="2147484225" r:id="rId7"/>
    <p:sldLayoutId id="2147484226" r:id="rId8"/>
    <p:sldLayoutId id="2147484227" r:id="rId9"/>
    <p:sldLayoutId id="2147484228" r:id="rId10"/>
    <p:sldLayoutId id="2147484229" r:id="rId11"/>
  </p:sldLayoutIdLst>
  <p:txStyles>
    <p:titleStyle>
      <a:lvl1pPr algn="ctr" rtl="0" eaLnBrk="0" fontAlgn="base" hangingPunct="0">
        <a:spcBef>
          <a:spcPct val="0"/>
        </a:spcBef>
        <a:spcAft>
          <a:spcPct val="0"/>
        </a:spcAft>
        <a:defRPr sz="4000" b="1">
          <a:solidFill>
            <a:schemeClr val="bg1"/>
          </a:solidFill>
          <a:latin typeface="+mj-lt"/>
          <a:ea typeface="ＭＳ Ｐゴシック" charset="0"/>
          <a:cs typeface="ＭＳ Ｐゴシック" charset="0"/>
        </a:defRPr>
      </a:lvl1pPr>
      <a:lvl2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bg1"/>
          </a:solidFill>
          <a:latin typeface="Arial" charset="0"/>
          <a:ea typeface="ＭＳ Ｐゴシック" charset="0"/>
          <a:cs typeface="ＭＳ Ｐゴシック" charset="0"/>
        </a:defRPr>
      </a:lvl5pPr>
      <a:lvl6pPr marL="457200" algn="ctr" rtl="0" fontAlgn="base">
        <a:spcBef>
          <a:spcPct val="0"/>
        </a:spcBef>
        <a:spcAft>
          <a:spcPct val="0"/>
        </a:spcAft>
        <a:defRPr sz="4000" b="1">
          <a:solidFill>
            <a:schemeClr val="bg1"/>
          </a:solidFill>
          <a:latin typeface="Arial" charset="0"/>
        </a:defRPr>
      </a:lvl6pPr>
      <a:lvl7pPr marL="914400" algn="ctr" rtl="0" fontAlgn="base">
        <a:spcBef>
          <a:spcPct val="0"/>
        </a:spcBef>
        <a:spcAft>
          <a:spcPct val="0"/>
        </a:spcAft>
        <a:defRPr sz="4000" b="1">
          <a:solidFill>
            <a:schemeClr val="bg1"/>
          </a:solidFill>
          <a:latin typeface="Arial" charset="0"/>
        </a:defRPr>
      </a:lvl7pPr>
      <a:lvl8pPr marL="1371600" algn="ctr" rtl="0" fontAlgn="base">
        <a:spcBef>
          <a:spcPct val="0"/>
        </a:spcBef>
        <a:spcAft>
          <a:spcPct val="0"/>
        </a:spcAft>
        <a:defRPr sz="4000" b="1">
          <a:solidFill>
            <a:schemeClr val="bg1"/>
          </a:solidFill>
          <a:latin typeface="Arial" charset="0"/>
        </a:defRPr>
      </a:lvl8pPr>
      <a:lvl9pPr marL="1828800" algn="ctr" rtl="0" fontAlgn="base">
        <a:spcBef>
          <a:spcPct val="0"/>
        </a:spcBef>
        <a:spcAft>
          <a:spcPct val="0"/>
        </a:spcAft>
        <a:defRPr sz="40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3200">
          <a:solidFill>
            <a:schemeClr val="bg1"/>
          </a:solidFill>
          <a:latin typeface="Times New Roman" charset="0"/>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Times New Roman"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New Roman" charset="0"/>
          <a:ea typeface="ＭＳ Ｐゴシック" charset="-128"/>
        </a:defRPr>
      </a:lvl5pPr>
      <a:lvl6pPr marL="2514600" indent="-228600" algn="l" rtl="0" fontAlgn="base">
        <a:spcBef>
          <a:spcPct val="20000"/>
        </a:spcBef>
        <a:spcAft>
          <a:spcPct val="0"/>
        </a:spcAft>
        <a:buChar char="»"/>
        <a:defRPr sz="2000">
          <a:solidFill>
            <a:schemeClr val="tx1"/>
          </a:solidFill>
          <a:latin typeface="Times New Roman" charset="0"/>
          <a:ea typeface="ＭＳ Ｐゴシック" charset="-128"/>
        </a:defRPr>
      </a:lvl6pPr>
      <a:lvl7pPr marL="2971800" indent="-228600" algn="l" rtl="0" fontAlgn="base">
        <a:spcBef>
          <a:spcPct val="20000"/>
        </a:spcBef>
        <a:spcAft>
          <a:spcPct val="0"/>
        </a:spcAft>
        <a:buChar char="»"/>
        <a:defRPr sz="2000">
          <a:solidFill>
            <a:schemeClr val="tx1"/>
          </a:solidFill>
          <a:latin typeface="Times New Roman" charset="0"/>
          <a:ea typeface="ＭＳ Ｐゴシック" charset="-128"/>
        </a:defRPr>
      </a:lvl7pPr>
      <a:lvl8pPr marL="3429000" indent="-228600" algn="l" rtl="0" fontAlgn="base">
        <a:spcBef>
          <a:spcPct val="20000"/>
        </a:spcBef>
        <a:spcAft>
          <a:spcPct val="0"/>
        </a:spcAft>
        <a:buChar char="»"/>
        <a:defRPr sz="2000">
          <a:solidFill>
            <a:schemeClr val="tx1"/>
          </a:solidFill>
          <a:latin typeface="Times New Roman" charset="0"/>
          <a:ea typeface="ＭＳ Ｐゴシック" charset="-128"/>
        </a:defRPr>
      </a:lvl8pPr>
      <a:lvl9pPr marL="3886200" indent="-228600" algn="l" rtl="0" fontAlgn="base">
        <a:spcBef>
          <a:spcPct val="20000"/>
        </a:spcBef>
        <a:spcAft>
          <a:spcPct val="0"/>
        </a:spcAft>
        <a:buChar char="»"/>
        <a:defRPr sz="2000">
          <a:solidFill>
            <a:schemeClr val="tx1"/>
          </a:solidFill>
          <a:latin typeface="Times New Roman"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933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ＭＳ Ｐゴシック" charset="0"/>
                <a:cs typeface="ＭＳ Ｐゴシック" charset="0"/>
              </a:defRPr>
            </a:lvl1pPr>
          </a:lstStyle>
          <a:p>
            <a:pPr>
              <a:defRPr/>
            </a:pPr>
            <a:endParaRPr lang="en-US"/>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ＭＳ Ｐゴシック" charset="0"/>
                <a:cs typeface="ＭＳ Ｐゴシック" charset="0"/>
              </a:defRPr>
            </a:lvl1pPr>
          </a:lstStyle>
          <a:p>
            <a:pPr>
              <a:defRPr/>
            </a:pPr>
            <a:endParaRPr lang="en-US"/>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defRPr>
            </a:lvl1pPr>
          </a:lstStyle>
          <a:p>
            <a:fld id="{59B1E9D0-893D-494C-8450-52168ADC6BE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Lst>
  <p:txStyles>
    <p:titleStyle>
      <a:lvl1pPr algn="ctr" rtl="0" eaLnBrk="0" fontAlgn="base" hangingPunct="0">
        <a:spcBef>
          <a:spcPct val="0"/>
        </a:spcBef>
        <a:spcAft>
          <a:spcPct val="0"/>
        </a:spcAft>
        <a:defRPr sz="4400">
          <a:solidFill>
            <a:schemeClr val="tx2"/>
          </a:solidFill>
          <a:latin typeface="Arial"/>
          <a:ea typeface="+mj-ea"/>
          <a:cs typeface="Arial"/>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charset="0"/>
          <a:ea typeface="ＭＳ Ｐゴシック" charset="0"/>
        </a:defRPr>
      </a:lvl6pPr>
      <a:lvl7pPr marL="914400" algn="ctr" rtl="0" fontAlgn="base">
        <a:spcBef>
          <a:spcPct val="0"/>
        </a:spcBef>
        <a:spcAft>
          <a:spcPct val="0"/>
        </a:spcAft>
        <a:defRPr sz="4400">
          <a:solidFill>
            <a:schemeClr val="tx2"/>
          </a:solidFill>
          <a:latin typeface="Times New Roman" charset="0"/>
          <a:ea typeface="ＭＳ Ｐゴシック" charset="0"/>
        </a:defRPr>
      </a:lvl7pPr>
      <a:lvl8pPr marL="1371600" algn="ctr" rtl="0" fontAlgn="base">
        <a:spcBef>
          <a:spcPct val="0"/>
        </a:spcBef>
        <a:spcAft>
          <a:spcPct val="0"/>
        </a:spcAft>
        <a:defRPr sz="4400">
          <a:solidFill>
            <a:schemeClr val="tx2"/>
          </a:solidFill>
          <a:latin typeface="Times New Roman" charset="0"/>
          <a:ea typeface="ＭＳ Ｐゴシック" charset="0"/>
        </a:defRPr>
      </a:lvl8pPr>
      <a:lvl9pPr marL="1828800" algn="ctr" rtl="0" fontAlgn="base">
        <a:spcBef>
          <a:spcPct val="0"/>
        </a:spcBef>
        <a:spcAft>
          <a:spcPct val="0"/>
        </a:spcAft>
        <a:defRPr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3.xml"/><Relationship Id="rId3"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2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2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jpeg"/><Relationship Id="rId3"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jpeg"/><Relationship Id="rId1" Type="http://schemas.openxmlformats.org/officeDocument/2006/relationships/slideLayout" Target="../slideLayouts/slideLayout100.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3.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 Id="rId2" Type="http://schemas.openxmlformats.org/officeDocument/2006/relationships/image" Target="../media/image1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6.xml"/><Relationship Id="rId2" Type="http://schemas.openxmlformats.org/officeDocument/2006/relationships/image" Target="../media/image3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 Id="rId3" Type="http://schemas.openxmlformats.org/officeDocument/2006/relationships/image" Target="../media/image3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9.xml"/><Relationship Id="rId3" Type="http://schemas.openxmlformats.org/officeDocument/2006/relationships/image" Target="../media/image33.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0.xml"/><Relationship Id="rId3" Type="http://schemas.openxmlformats.org/officeDocument/2006/relationships/image" Target="../media/image34.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21.xml"/><Relationship Id="rId3" Type="http://schemas.openxmlformats.org/officeDocument/2006/relationships/image" Target="../media/image3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9.xml"/><Relationship Id="rId2" Type="http://schemas.openxmlformats.org/officeDocument/2006/relationships/image" Target="../media/image3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image" Target="../media/image36.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37.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3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39.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18.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3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0.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7.xml"/><Relationship Id="rId2" Type="http://schemas.openxmlformats.org/officeDocument/2006/relationships/image" Target="../media/image42.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44.png"/><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ctrTitle"/>
          </p:nvPr>
        </p:nvSpPr>
        <p:spPr>
          <a:xfrm>
            <a:off x="0" y="2573339"/>
            <a:ext cx="5795963" cy="1647750"/>
          </a:xfrm>
        </p:spPr>
        <p:txBody>
          <a:bodyPr/>
          <a:lstStyle/>
          <a:p>
            <a:pPr eaLnBrk="1" hangingPunct="1"/>
            <a:r>
              <a:rPr lang="en-US" sz="4800" b="1">
                <a:latin typeface="Helvetica" charset="0"/>
                <a:ea typeface="ＭＳ Ｐゴシック" charset="0"/>
                <a:cs typeface="ＭＳ Ｐゴシック" charset="0"/>
              </a:rPr>
              <a:t>When You Really Mess Things Up…</a:t>
            </a:r>
            <a:endParaRPr lang="en-US" sz="4400">
              <a:solidFill>
                <a:schemeClr val="bg1"/>
              </a:solidFill>
              <a:latin typeface="Helvetica" charset="0"/>
              <a:ea typeface="ＭＳ Ｐゴシック" charset="0"/>
              <a:cs typeface="ＭＳ Ｐゴシック" charset="0"/>
            </a:endParaRPr>
          </a:p>
        </p:txBody>
      </p:sp>
      <p:sp>
        <p:nvSpPr>
          <p:cNvPr id="139267" name="Rectangle 3"/>
          <p:cNvSpPr>
            <a:spLocks noChangeArrowheads="1"/>
          </p:cNvSpPr>
          <p:nvPr/>
        </p:nvSpPr>
        <p:spPr bwMode="auto">
          <a:xfrm>
            <a:off x="0" y="4869160"/>
            <a:ext cx="869295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1" hangingPunct="1">
              <a:lnSpc>
                <a:spcPct val="90000"/>
              </a:lnSpc>
            </a:pPr>
            <a:r>
              <a:rPr lang="en-US" sz="4400" b="1" i="1">
                <a:solidFill>
                  <a:srgbClr val="FFFFFF"/>
                </a:solidFill>
                <a:latin typeface="Helvetica" charset="0"/>
              </a:rPr>
              <a:t>A Study of John 21</a:t>
            </a:r>
            <a:endParaRPr lang="en-US" sz="4000" i="1">
              <a:solidFill>
                <a:srgbClr val="000066"/>
              </a:solidFill>
              <a:latin typeface="Helvetica" charset="0"/>
            </a:endParaRPr>
          </a:p>
        </p:txBody>
      </p:sp>
      <p:pic>
        <p:nvPicPr>
          <p:cNvPr id="139268" name="Picture 4" descr="SP_frontdoors"/>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30875" y="0"/>
            <a:ext cx="34131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6092825"/>
            <a:ext cx="9144000" cy="76517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a:spcBef>
                <a:spcPct val="20000"/>
              </a:spcBef>
              <a:spcAft>
                <a:spcPts val="0"/>
              </a:spcAft>
              <a:buClr>
                <a:srgbClr val="FFCC00"/>
              </a:buClr>
              <a:buSzPct val="70000"/>
              <a:buFont typeface="Wingdings" charset="0"/>
              <a:buNone/>
              <a:defRPr/>
            </a:pPr>
            <a:r>
              <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rPr>
              <a:t>Dr. Rick Griffith • </a:t>
            </a:r>
            <a:r>
              <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rPr>
              <a:t>Crossroads International Church Singapore</a:t>
            </a:r>
            <a:r>
              <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rPr>
              <a:t/>
            </a:r>
            <a:br>
              <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rPr>
            </a:br>
            <a:r>
              <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rPr>
              <a:t>cicfamily.com &amp; BibleStudyDownloads.org</a:t>
            </a:r>
            <a:endParaRPr lang="en-US" sz="2000" b="1" kern="0" dirty="0">
              <a:solidFill>
                <a:srgbClr val="FFFFFF"/>
              </a:solidFill>
              <a:effectLst>
                <a:outerShdw blurRad="38100" dist="38100" dir="2700000" algn="tl">
                  <a:srgbClr val="000000"/>
                </a:outerShdw>
              </a:effectLst>
              <a:latin typeface="Arial"/>
              <a:ea typeface="MS PGothic" panose="020B0600070205080204" pitchFamily="34" charset="-128"/>
              <a:cs typeface="Arial"/>
            </a:endParaRPr>
          </a:p>
        </p:txBody>
      </p:sp>
    </p:spTree>
    <p:extLst>
      <p:ext uri="{BB962C8B-B14F-4D97-AF65-F5344CB8AC3E}">
        <p14:creationId xmlns:p14="http://schemas.microsoft.com/office/powerpoint/2010/main" val="32674304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a:xfrm>
            <a:off x="4953000" y="1295400"/>
            <a:ext cx="3581400" cy="4724400"/>
          </a:xfrm>
        </p:spPr>
        <p:txBody>
          <a:bodyPr/>
          <a:lstStyle/>
          <a:p>
            <a:pPr eaLnBrk="1" hangingPunct="1"/>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Have you caught anything?</a:t>
            </a:r>
            <a:r>
              <a:rPr lang="ja-JP" altLang="en-US" b="1">
                <a:solidFill>
                  <a:srgbClr val="FFFFFF"/>
                </a:solidFill>
                <a:latin typeface="Arial" charset="0"/>
                <a:ea typeface="ＭＳ Ｐゴシック" charset="0"/>
                <a:cs typeface="ＭＳ Ｐゴシック" charset="0"/>
              </a:rPr>
              <a:t>”</a:t>
            </a:r>
            <a:endParaRPr lang="en-US">
              <a:solidFill>
                <a:schemeClr val="bg1"/>
              </a:solidFill>
              <a:latin typeface="Arial" charset="0"/>
              <a:ea typeface="ＭＳ Ｐゴシック" charset="0"/>
              <a:cs typeface="ＭＳ Ｐゴシック" charset="0"/>
            </a:endParaRPr>
          </a:p>
        </p:txBody>
      </p:sp>
      <p:pic>
        <p:nvPicPr>
          <p:cNvPr id="151555" name="Picture 3" descr="seigneur_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0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304800" y="1066800"/>
            <a:ext cx="3581400" cy="4724400"/>
          </a:xfrm>
        </p:spPr>
        <p:txBody>
          <a:bodyPr/>
          <a:lstStyle/>
          <a:p>
            <a:pPr eaLnBrk="1" hangingPunct="1"/>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No.</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Cast your net on the right side.</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Whoa!</a:t>
            </a:r>
            <a:r>
              <a:rPr lang="ja-JP" altLang="en-US" b="1">
                <a:solidFill>
                  <a:srgbClr val="FFFFFF"/>
                </a:solidFill>
                <a:latin typeface="Arial" charset="0"/>
                <a:ea typeface="ＭＳ Ｐゴシック" charset="0"/>
                <a:cs typeface="ＭＳ Ｐゴシック" charset="0"/>
              </a:rPr>
              <a:t>”</a:t>
            </a:r>
            <a:endParaRPr lang="en-US">
              <a:solidFill>
                <a:schemeClr val="bg1"/>
              </a:solidFill>
              <a:latin typeface="Arial" charset="0"/>
              <a:ea typeface="ＭＳ Ｐゴシック" charset="0"/>
              <a:cs typeface="ＭＳ Ｐゴシック" charset="0"/>
            </a:endParaRPr>
          </a:p>
        </p:txBody>
      </p:sp>
      <p:pic>
        <p:nvPicPr>
          <p:cNvPr id="153603" name="Picture 3" descr="seigneur_d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87850" y="0"/>
            <a:ext cx="4756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4953000" y="1295400"/>
            <a:ext cx="3581400" cy="4724400"/>
          </a:xfrm>
        </p:spPr>
        <p:txBody>
          <a:bodyPr/>
          <a:lstStyle/>
          <a:p>
            <a:pPr eaLnBrk="1" hangingPunct="1"/>
            <a:r>
              <a:rPr lang="en-US" b="1">
                <a:solidFill>
                  <a:srgbClr val="FFFFFF"/>
                </a:solidFill>
                <a:latin typeface="Arial" charset="0"/>
                <a:ea typeface="ＭＳ Ｐゴシック" charset="0"/>
                <a:cs typeface="ＭＳ Ｐゴシック" charset="0"/>
              </a:rPr>
              <a:t>John: </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It</a:t>
            </a:r>
            <a:r>
              <a:rPr lang="fr-FR" altLang="ja-JP"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s the Lord!</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Peter: </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Jump!</a:t>
            </a:r>
            <a:r>
              <a:rPr lang="ja-JP" altLang="en-US" b="1">
                <a:solidFill>
                  <a:srgbClr val="FFFFFF"/>
                </a:solidFill>
                <a:latin typeface="Arial" charset="0"/>
                <a:ea typeface="ＭＳ Ｐゴシック" charset="0"/>
                <a:cs typeface="ＭＳ Ｐゴシック" charset="0"/>
              </a:rPr>
              <a:t>”</a:t>
            </a:r>
            <a:endParaRPr lang="en-US">
              <a:solidFill>
                <a:schemeClr val="bg1"/>
              </a:solidFill>
              <a:latin typeface="Arial" charset="0"/>
              <a:ea typeface="ＭＳ Ｐゴシック" charset="0"/>
              <a:cs typeface="ＭＳ Ｐゴシック" charset="0"/>
            </a:endParaRPr>
          </a:p>
        </p:txBody>
      </p:sp>
      <p:pic>
        <p:nvPicPr>
          <p:cNvPr id="155651" name="Picture 3" descr="seigneur_d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14400"/>
            <a:ext cx="4719638"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0" y="5715000"/>
            <a:ext cx="9144000" cy="990600"/>
          </a:xfrm>
        </p:spPr>
        <p:txBody>
          <a:bodyPr/>
          <a:lstStyle/>
          <a:p>
            <a:pPr eaLnBrk="1" hangingPunct="1"/>
            <a:r>
              <a:rPr lang="en-US" b="1">
                <a:solidFill>
                  <a:srgbClr val="FFFFFF"/>
                </a:solidFill>
                <a:latin typeface="Arial" charset="0"/>
                <a:ea typeface="ＭＳ Ｐゴシック" charset="0"/>
                <a:cs typeface="ＭＳ Ｐゴシック" charset="0"/>
              </a:rPr>
              <a:t>What</a:t>
            </a:r>
            <a:r>
              <a:rPr lang="fr-FR" altLang="ja-JP" b="1">
                <a:solidFill>
                  <a:srgbClr val="FFFFFF"/>
                </a:solidFill>
                <a:latin typeface="Arial" charset="0"/>
                <a:ea typeface="ＭＳ Ｐゴシック" charset="0"/>
                <a:cs typeface="ＭＳ Ｐゴシック" charset="0"/>
              </a:rPr>
              <a:t>'</a:t>
            </a:r>
            <a:r>
              <a:rPr lang="en-US" b="1">
                <a:solidFill>
                  <a:srgbClr val="FFFFFF"/>
                </a:solidFill>
                <a:latin typeface="Arial" charset="0"/>
                <a:ea typeface="ＭＳ Ｐゴシック" charset="0"/>
                <a:cs typeface="ＭＳ Ｐゴシック" charset="0"/>
              </a:rPr>
              <a:t>s the point of this miracle?</a:t>
            </a:r>
            <a:endParaRPr lang="en-US">
              <a:solidFill>
                <a:schemeClr val="bg1"/>
              </a:solidFill>
              <a:latin typeface="Arial" charset="0"/>
              <a:ea typeface="ＭＳ Ｐゴシック" charset="0"/>
              <a:cs typeface="ＭＳ Ｐゴシック" charset="0"/>
            </a:endParaRPr>
          </a:p>
        </p:txBody>
      </p:sp>
      <p:pic>
        <p:nvPicPr>
          <p:cNvPr id="157699" name="Picture 4" descr="le_seigneu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563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893393" name="Rectangle 17"/>
          <p:cNvSpPr>
            <a:spLocks noChangeArrowheads="1"/>
          </p:cNvSpPr>
          <p:nvPr/>
        </p:nvSpPr>
        <p:spPr bwMode="auto">
          <a:xfrm>
            <a:off x="76200" y="1201738"/>
            <a:ext cx="4343400" cy="44958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893394" name="Rectangle 18"/>
          <p:cNvSpPr>
            <a:spLocks noChangeArrowheads="1"/>
          </p:cNvSpPr>
          <p:nvPr/>
        </p:nvSpPr>
        <p:spPr bwMode="auto">
          <a:xfrm>
            <a:off x="4648200" y="1201738"/>
            <a:ext cx="4343400" cy="4495800"/>
          </a:xfrm>
          <a:prstGeom prst="rect">
            <a:avLst/>
          </a:prstGeom>
          <a:solidFill>
            <a:schemeClr val="tx2"/>
          </a:solidFill>
          <a:ln w="9525">
            <a:solidFill>
              <a:schemeClr val="tx1"/>
            </a:solidFill>
            <a:miter lim="800000"/>
            <a:headEnd/>
            <a:tailEnd/>
          </a:ln>
        </p:spPr>
        <p:txBody>
          <a:bodyPr wrap="none" anchor="ctr"/>
          <a:lstStyle/>
          <a:p>
            <a:endParaRPr lang="en-US"/>
          </a:p>
        </p:txBody>
      </p:sp>
      <p:sp>
        <p:nvSpPr>
          <p:cNvPr id="1893379" name="Rectangle 3"/>
          <p:cNvSpPr>
            <a:spLocks noGrp="1" noChangeArrowheads="1"/>
          </p:cNvSpPr>
          <p:nvPr>
            <p:ph type="ctrTitle"/>
          </p:nvPr>
        </p:nvSpPr>
        <p:spPr>
          <a:xfrm>
            <a:off x="0" y="0"/>
            <a:ext cx="9144000" cy="762000"/>
          </a:xfrm>
          <a:effectLst>
            <a:outerShdw blurRad="63500" dist="35921" dir="2700000" algn="ctr" rotWithShape="0">
              <a:schemeClr val="bg1">
                <a:alpha val="74998"/>
              </a:schemeClr>
            </a:outerShdw>
          </a:effectLst>
        </p:spPr>
        <p:txBody>
          <a:bodyPr/>
          <a:lstStyle/>
          <a:p>
            <a:pPr eaLnBrk="1" hangingPunct="1">
              <a:defRPr/>
            </a:pPr>
            <a:r>
              <a:rPr lang="en-US" b="1" dirty="0" smtClean="0">
                <a:solidFill>
                  <a:schemeClr val="accent2"/>
                </a:solidFill>
                <a:cs typeface="+mj-cs"/>
              </a:rPr>
              <a:t>Fish Déjà Vu</a:t>
            </a:r>
          </a:p>
        </p:txBody>
      </p:sp>
      <p:sp>
        <p:nvSpPr>
          <p:cNvPr id="1893381" name="Rectangle 5"/>
          <p:cNvSpPr>
            <a:spLocks noGrp="1" noChangeArrowheads="1"/>
          </p:cNvSpPr>
          <p:nvPr>
            <p:ph type="subTitle" idx="1"/>
          </p:nvPr>
        </p:nvSpPr>
        <p:spPr>
          <a:xfrm>
            <a:off x="0" y="609600"/>
            <a:ext cx="9144000" cy="533400"/>
          </a:xfrm>
          <a:effectLst>
            <a:outerShdw blurRad="63500" dist="35921" dir="2700000" algn="ctr" rotWithShape="0">
              <a:schemeClr val="bg1">
                <a:alpha val="74998"/>
              </a:schemeClr>
            </a:outerShdw>
          </a:effectLst>
        </p:spPr>
        <p:txBody>
          <a:bodyPr/>
          <a:lstStyle/>
          <a:p>
            <a:pPr eaLnBrk="1" hangingPunct="1">
              <a:defRPr/>
            </a:pPr>
            <a:r>
              <a:rPr lang="en-US" b="1" i="1" dirty="0" smtClean="0">
                <a:solidFill>
                  <a:schemeClr val="accent2"/>
                </a:solidFill>
                <a:cs typeface="+mn-cs"/>
              </a:rPr>
              <a:t>Is John alluding to the earlier account?</a:t>
            </a:r>
          </a:p>
        </p:txBody>
      </p:sp>
      <p:sp>
        <p:nvSpPr>
          <p:cNvPr id="1893382" name="Text Box 6"/>
          <p:cNvSpPr txBox="1">
            <a:spLocks noChangeArrowheads="1"/>
          </p:cNvSpPr>
          <p:nvPr/>
        </p:nvSpPr>
        <p:spPr bwMode="auto">
          <a:xfrm>
            <a:off x="0" y="1125538"/>
            <a:ext cx="44196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u="sng">
                <a:solidFill>
                  <a:schemeClr val="bg1"/>
                </a:solidFill>
              </a:rPr>
              <a:t>Luke 5:1-11</a:t>
            </a:r>
          </a:p>
        </p:txBody>
      </p:sp>
      <p:sp>
        <p:nvSpPr>
          <p:cNvPr id="1893383" name="Text Box 7"/>
          <p:cNvSpPr txBox="1">
            <a:spLocks noChangeArrowheads="1"/>
          </p:cNvSpPr>
          <p:nvPr/>
        </p:nvSpPr>
        <p:spPr bwMode="auto">
          <a:xfrm>
            <a:off x="4572000" y="1125538"/>
            <a:ext cx="45720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u="sng">
                <a:solidFill>
                  <a:schemeClr val="bg1"/>
                </a:solidFill>
              </a:rPr>
              <a:t>John 21:1-14</a:t>
            </a:r>
          </a:p>
        </p:txBody>
      </p:sp>
      <p:sp>
        <p:nvSpPr>
          <p:cNvPr id="1893384" name="Text Box 8"/>
          <p:cNvSpPr txBox="1">
            <a:spLocks noChangeArrowheads="1"/>
          </p:cNvSpPr>
          <p:nvPr/>
        </p:nvSpPr>
        <p:spPr bwMode="auto">
          <a:xfrm>
            <a:off x="0" y="2039938"/>
            <a:ext cx="44196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Calling</a:t>
            </a:r>
          </a:p>
        </p:txBody>
      </p:sp>
      <p:sp>
        <p:nvSpPr>
          <p:cNvPr id="1893385" name="Text Box 9"/>
          <p:cNvSpPr txBox="1">
            <a:spLocks noChangeArrowheads="1"/>
          </p:cNvSpPr>
          <p:nvPr/>
        </p:nvSpPr>
        <p:spPr bwMode="auto">
          <a:xfrm>
            <a:off x="4572000" y="2039938"/>
            <a:ext cx="45720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Reinstatement</a:t>
            </a:r>
          </a:p>
        </p:txBody>
      </p:sp>
      <p:sp>
        <p:nvSpPr>
          <p:cNvPr id="1893386" name="Text Box 10"/>
          <p:cNvSpPr txBox="1">
            <a:spLocks noChangeArrowheads="1"/>
          </p:cNvSpPr>
          <p:nvPr/>
        </p:nvSpPr>
        <p:spPr bwMode="auto">
          <a:xfrm>
            <a:off x="0" y="2954338"/>
            <a:ext cx="44196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Jesus in boat</a:t>
            </a:r>
          </a:p>
        </p:txBody>
      </p:sp>
      <p:sp>
        <p:nvSpPr>
          <p:cNvPr id="1893387" name="Text Box 11"/>
          <p:cNvSpPr txBox="1">
            <a:spLocks noChangeArrowheads="1"/>
          </p:cNvSpPr>
          <p:nvPr/>
        </p:nvSpPr>
        <p:spPr bwMode="auto">
          <a:xfrm>
            <a:off x="4572000" y="2954338"/>
            <a:ext cx="45720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Jesus on shore</a:t>
            </a:r>
          </a:p>
        </p:txBody>
      </p:sp>
      <p:sp>
        <p:nvSpPr>
          <p:cNvPr id="1893388" name="Text Box 12"/>
          <p:cNvSpPr txBox="1">
            <a:spLocks noChangeArrowheads="1"/>
          </p:cNvSpPr>
          <p:nvPr/>
        </p:nvSpPr>
        <p:spPr bwMode="auto">
          <a:xfrm>
            <a:off x="0" y="3868738"/>
            <a:ext cx="44196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sz="4000" b="1">
                <a:solidFill>
                  <a:schemeClr val="bg1"/>
                </a:solidFill>
              </a:rPr>
              <a:t>“</a:t>
            </a:r>
            <a:r>
              <a:rPr lang="en-US" altLang="ja-JP" sz="4000" b="1">
                <a:solidFill>
                  <a:schemeClr val="bg1"/>
                </a:solidFill>
              </a:rPr>
              <a:t>Follow me</a:t>
            </a:r>
            <a:r>
              <a:rPr lang="ja-JP" altLang="en-US" sz="4000" b="1">
                <a:solidFill>
                  <a:schemeClr val="bg1"/>
                </a:solidFill>
              </a:rPr>
              <a:t>”</a:t>
            </a:r>
            <a:endParaRPr lang="en-US" sz="4000" b="1">
              <a:solidFill>
                <a:schemeClr val="bg1"/>
              </a:solidFill>
            </a:endParaRPr>
          </a:p>
        </p:txBody>
      </p:sp>
      <p:sp>
        <p:nvSpPr>
          <p:cNvPr id="1893389" name="Text Box 13"/>
          <p:cNvSpPr txBox="1">
            <a:spLocks noChangeArrowheads="1"/>
          </p:cNvSpPr>
          <p:nvPr/>
        </p:nvSpPr>
        <p:spPr bwMode="auto">
          <a:xfrm>
            <a:off x="4572000" y="3868738"/>
            <a:ext cx="45720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ja-JP" altLang="en-US" sz="4000" b="1">
                <a:solidFill>
                  <a:schemeClr val="bg1"/>
                </a:solidFill>
              </a:rPr>
              <a:t>“</a:t>
            </a:r>
            <a:r>
              <a:rPr lang="en-US" altLang="ja-JP" sz="4000" b="1">
                <a:solidFill>
                  <a:schemeClr val="bg1"/>
                </a:solidFill>
              </a:rPr>
              <a:t>Feed my lambs</a:t>
            </a:r>
            <a:r>
              <a:rPr lang="ja-JP" altLang="en-US" sz="4000" b="1">
                <a:solidFill>
                  <a:schemeClr val="bg1"/>
                </a:solidFill>
              </a:rPr>
              <a:t>”</a:t>
            </a:r>
            <a:endParaRPr lang="en-US" sz="4000" b="1">
              <a:solidFill>
                <a:schemeClr val="bg1"/>
              </a:solidFill>
            </a:endParaRPr>
          </a:p>
        </p:txBody>
      </p:sp>
      <p:sp>
        <p:nvSpPr>
          <p:cNvPr id="1893390" name="Text Box 14"/>
          <p:cNvSpPr txBox="1">
            <a:spLocks noChangeArrowheads="1"/>
          </p:cNvSpPr>
          <p:nvPr/>
        </p:nvSpPr>
        <p:spPr bwMode="auto">
          <a:xfrm>
            <a:off x="0" y="4783138"/>
            <a:ext cx="44196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Evangelize</a:t>
            </a:r>
          </a:p>
        </p:txBody>
      </p:sp>
      <p:sp>
        <p:nvSpPr>
          <p:cNvPr id="1893391" name="Text Box 15"/>
          <p:cNvSpPr txBox="1">
            <a:spLocks noChangeArrowheads="1"/>
          </p:cNvSpPr>
          <p:nvPr/>
        </p:nvSpPr>
        <p:spPr bwMode="auto">
          <a:xfrm>
            <a:off x="4572000" y="4783138"/>
            <a:ext cx="4572000" cy="701675"/>
          </a:xfrm>
          <a:prstGeom prst="rect">
            <a:avLst/>
          </a:prstGeom>
          <a:noFill/>
          <a:ln>
            <a:noFill/>
          </a:ln>
          <a:effectLst>
            <a:outerShdw blurRad="63500" dist="35921" dir="2700000" algn="ctr" rotWithShape="0">
              <a:schemeClr val="tx2">
                <a:alpha val="74998"/>
              </a:schemeClr>
            </a:outerShdw>
          </a:effectLst>
          <a:extLst/>
        </p:spPr>
        <p:txBody>
          <a:bodyPr>
            <a:spAutoFit/>
          </a:bodyPr>
          <a:lstStyle/>
          <a:p>
            <a:pPr algn="ctr">
              <a:defRPr/>
            </a:pPr>
            <a:r>
              <a:rPr lang="en-US" sz="4000" b="1">
                <a:solidFill>
                  <a:schemeClr val="bg1"/>
                </a:solidFill>
              </a:rPr>
              <a:t>Shepherd</a:t>
            </a:r>
          </a:p>
        </p:txBody>
      </p:sp>
      <p:sp>
        <p:nvSpPr>
          <p:cNvPr id="1893392" name="Text Box 16"/>
          <p:cNvSpPr txBox="1">
            <a:spLocks noChangeArrowheads="1"/>
          </p:cNvSpPr>
          <p:nvPr/>
        </p:nvSpPr>
        <p:spPr bwMode="auto">
          <a:xfrm>
            <a:off x="0" y="5589588"/>
            <a:ext cx="9144000" cy="1322387"/>
          </a:xfrm>
          <a:prstGeom prst="rect">
            <a:avLst/>
          </a:prstGeom>
          <a:solidFill>
            <a:srgbClr val="FFFF00"/>
          </a:solidFill>
          <a:ln>
            <a:noFill/>
          </a:ln>
          <a:effectLst>
            <a:outerShdw blurRad="63500" dist="35921" dir="2700000" algn="ctr" rotWithShape="0">
              <a:schemeClr val="bg1">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4000" b="1" i="1">
                <a:solidFill>
                  <a:schemeClr val="accent2"/>
                </a:solidFill>
              </a:rPr>
              <a:t>Jesus' Message Repeated: </a:t>
            </a:r>
            <a:r>
              <a:rPr lang="ja-JP" altLang="en-US" sz="4000" b="1" i="1">
                <a:solidFill>
                  <a:schemeClr val="accent2"/>
                </a:solidFill>
              </a:rPr>
              <a:t>“</a:t>
            </a:r>
            <a:r>
              <a:rPr lang="en-US" altLang="ja-JP" sz="4000" b="1" i="1">
                <a:solidFill>
                  <a:schemeClr val="accent2"/>
                </a:solidFill>
              </a:rPr>
              <a:t>You need me to be truly competent!</a:t>
            </a:r>
            <a:r>
              <a:rPr lang="ja-JP" altLang="en-US" sz="4000" b="1" i="1">
                <a:solidFill>
                  <a:schemeClr val="accent2"/>
                </a:solidFill>
              </a:rPr>
              <a:t>”</a:t>
            </a:r>
            <a:endParaRPr lang="en-US" sz="4000" b="1" i="1">
              <a:solidFill>
                <a:schemeClr val="accent2"/>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93393"/>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93382">
                                            <p:txEl>
                                              <p:pRg st="0" end="0"/>
                                            </p:txEl>
                                          </p:spTgt>
                                        </p:tgtEl>
                                        <p:attrNameLst>
                                          <p:attrName>style.visibility</p:attrName>
                                        </p:attrNameLst>
                                      </p:cBhvr>
                                      <p:to>
                                        <p:strVal val="visible"/>
                                      </p:to>
                                    </p:set>
                                    <p:animEffect transition="in" filter="fade">
                                      <p:cBhvr>
                                        <p:cTn id="9" dur="500"/>
                                        <p:tgtEl>
                                          <p:spTgt spid="189338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893394"/>
                                        </p:tgtEl>
                                        <p:attrNameLst>
                                          <p:attrName>style.visibility</p:attrName>
                                        </p:attrNameLst>
                                      </p:cBhvr>
                                      <p:to>
                                        <p:strVal val="visible"/>
                                      </p:to>
                                    </p:set>
                                  </p:childTnLst>
                                </p:cTn>
                              </p:par>
                              <p:par>
                                <p:cTn id="14" presetID="10" presetClass="entr" presetSubtype="0" fill="hold" grpId="0" nodeType="withEffect">
                                  <p:stCondLst>
                                    <p:cond delay="0"/>
                                  </p:stCondLst>
                                  <p:childTnLst>
                                    <p:set>
                                      <p:cBhvr>
                                        <p:cTn id="15" dur="1" fill="hold">
                                          <p:stCondLst>
                                            <p:cond delay="0"/>
                                          </p:stCondLst>
                                        </p:cTn>
                                        <p:tgtEl>
                                          <p:spTgt spid="1893383">
                                            <p:txEl>
                                              <p:pRg st="0" end="0"/>
                                            </p:txEl>
                                          </p:spTgt>
                                        </p:tgtEl>
                                        <p:attrNameLst>
                                          <p:attrName>style.visibility</p:attrName>
                                        </p:attrNameLst>
                                      </p:cBhvr>
                                      <p:to>
                                        <p:strVal val="visible"/>
                                      </p:to>
                                    </p:set>
                                    <p:animEffect transition="in" filter="fade">
                                      <p:cBhvr>
                                        <p:cTn id="16" dur="500"/>
                                        <p:tgtEl>
                                          <p:spTgt spid="189338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893384">
                                            <p:txEl>
                                              <p:pRg st="0" end="0"/>
                                            </p:txEl>
                                          </p:spTgt>
                                        </p:tgtEl>
                                        <p:attrNameLst>
                                          <p:attrName>style.visibility</p:attrName>
                                        </p:attrNameLst>
                                      </p:cBhvr>
                                      <p:to>
                                        <p:strVal val="visible"/>
                                      </p:to>
                                    </p:set>
                                    <p:animEffect transition="in" filter="fade">
                                      <p:cBhvr>
                                        <p:cTn id="21" dur="500"/>
                                        <p:tgtEl>
                                          <p:spTgt spid="1893384">
                                            <p:txEl>
                                              <p:pRg st="0" end="0"/>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893385">
                                            <p:txEl>
                                              <p:pRg st="0" end="0"/>
                                            </p:txEl>
                                          </p:spTgt>
                                        </p:tgtEl>
                                        <p:attrNameLst>
                                          <p:attrName>style.visibility</p:attrName>
                                        </p:attrNameLst>
                                      </p:cBhvr>
                                      <p:to>
                                        <p:strVal val="visible"/>
                                      </p:to>
                                    </p:set>
                                    <p:animEffect transition="in" filter="fade">
                                      <p:cBhvr>
                                        <p:cTn id="26" dur="500"/>
                                        <p:tgtEl>
                                          <p:spTgt spid="1893385">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893386">
                                            <p:txEl>
                                              <p:pRg st="0" end="0"/>
                                            </p:txEl>
                                          </p:spTgt>
                                        </p:tgtEl>
                                        <p:attrNameLst>
                                          <p:attrName>style.visibility</p:attrName>
                                        </p:attrNameLst>
                                      </p:cBhvr>
                                      <p:to>
                                        <p:strVal val="visible"/>
                                      </p:to>
                                    </p:set>
                                    <p:animEffect transition="in" filter="fade">
                                      <p:cBhvr>
                                        <p:cTn id="31" dur="500"/>
                                        <p:tgtEl>
                                          <p:spTgt spid="1893386">
                                            <p:txEl>
                                              <p:pRg st="0" end="0"/>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893387">
                                            <p:txEl>
                                              <p:pRg st="0" end="0"/>
                                            </p:txEl>
                                          </p:spTgt>
                                        </p:tgtEl>
                                        <p:attrNameLst>
                                          <p:attrName>style.visibility</p:attrName>
                                        </p:attrNameLst>
                                      </p:cBhvr>
                                      <p:to>
                                        <p:strVal val="visible"/>
                                      </p:to>
                                    </p:set>
                                    <p:animEffect transition="in" filter="fade">
                                      <p:cBhvr>
                                        <p:cTn id="36" dur="500"/>
                                        <p:tgtEl>
                                          <p:spTgt spid="1893387">
                                            <p:txEl>
                                              <p:pRg st="0" end="0"/>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893388">
                                            <p:txEl>
                                              <p:pRg st="0" end="0"/>
                                            </p:txEl>
                                          </p:spTgt>
                                        </p:tgtEl>
                                        <p:attrNameLst>
                                          <p:attrName>style.visibility</p:attrName>
                                        </p:attrNameLst>
                                      </p:cBhvr>
                                      <p:to>
                                        <p:strVal val="visible"/>
                                      </p:to>
                                    </p:set>
                                    <p:animEffect transition="in" filter="fade">
                                      <p:cBhvr>
                                        <p:cTn id="41" dur="500"/>
                                        <p:tgtEl>
                                          <p:spTgt spid="1893388">
                                            <p:txEl>
                                              <p:pRg st="0" end="0"/>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893389">
                                            <p:txEl>
                                              <p:pRg st="0" end="0"/>
                                            </p:txEl>
                                          </p:spTgt>
                                        </p:tgtEl>
                                        <p:attrNameLst>
                                          <p:attrName>style.visibility</p:attrName>
                                        </p:attrNameLst>
                                      </p:cBhvr>
                                      <p:to>
                                        <p:strVal val="visible"/>
                                      </p:to>
                                    </p:set>
                                    <p:animEffect transition="in" filter="fade">
                                      <p:cBhvr>
                                        <p:cTn id="46" dur="500"/>
                                        <p:tgtEl>
                                          <p:spTgt spid="1893389">
                                            <p:txEl>
                                              <p:pRg st="0" end="0"/>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93390">
                                            <p:txEl>
                                              <p:pRg st="0" end="0"/>
                                            </p:txEl>
                                          </p:spTgt>
                                        </p:tgtEl>
                                        <p:attrNameLst>
                                          <p:attrName>style.visibility</p:attrName>
                                        </p:attrNameLst>
                                      </p:cBhvr>
                                      <p:to>
                                        <p:strVal val="visible"/>
                                      </p:to>
                                    </p:set>
                                    <p:animEffect transition="in" filter="fade">
                                      <p:cBhvr>
                                        <p:cTn id="51" dur="500"/>
                                        <p:tgtEl>
                                          <p:spTgt spid="1893390">
                                            <p:txEl>
                                              <p:pRg st="0" end="0"/>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93391">
                                            <p:txEl>
                                              <p:pRg st="0" end="0"/>
                                            </p:txEl>
                                          </p:spTgt>
                                        </p:tgtEl>
                                        <p:attrNameLst>
                                          <p:attrName>style.visibility</p:attrName>
                                        </p:attrNameLst>
                                      </p:cBhvr>
                                      <p:to>
                                        <p:strVal val="visible"/>
                                      </p:to>
                                    </p:set>
                                    <p:animEffect transition="in" filter="fade">
                                      <p:cBhvr>
                                        <p:cTn id="56" dur="500"/>
                                        <p:tgtEl>
                                          <p:spTgt spid="1893391">
                                            <p:txEl>
                                              <p:pRg st="0" end="0"/>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893392">
                                            <p:txEl>
                                              <p:pRg st="0" end="0"/>
                                            </p:txEl>
                                          </p:spTgt>
                                        </p:tgtEl>
                                        <p:attrNameLst>
                                          <p:attrName>style.visibility</p:attrName>
                                        </p:attrNameLst>
                                      </p:cBhvr>
                                      <p:to>
                                        <p:strVal val="visible"/>
                                      </p:to>
                                    </p:set>
                                    <p:animEffect transition="in" filter="fade">
                                      <p:cBhvr>
                                        <p:cTn id="61" dur="500"/>
                                        <p:tgtEl>
                                          <p:spTgt spid="1893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3393" grpId="0" animBg="1"/>
      <p:bldP spid="1893394" grpId="0" animBg="1"/>
      <p:bldP spid="1893382" grpId="0" build="p" autoUpdateAnimBg="0"/>
      <p:bldP spid="1893383" grpId="0" build="p" autoUpdateAnimBg="0"/>
      <p:bldP spid="1893384" grpId="0" build="p" autoUpdateAnimBg="0"/>
      <p:bldP spid="1893385" grpId="0" build="p" autoUpdateAnimBg="0"/>
      <p:bldP spid="1893386" grpId="0" build="p" autoUpdateAnimBg="0"/>
      <p:bldP spid="1893387" grpId="0" build="p" autoUpdateAnimBg="0"/>
      <p:bldP spid="1893388" grpId="0" build="p" autoUpdateAnimBg="0"/>
      <p:bldP spid="1893389" grpId="0" build="p" autoUpdateAnimBg="0"/>
      <p:bldP spid="1893390" grpId="0" build="p" autoUpdateAnimBg="0"/>
      <p:bldP spid="1893391" grpId="0" build="p" autoUpdateAnimBg="0"/>
      <p:bldP spid="1893392"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1" descr="nets of fishermen.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66763"/>
            <a:ext cx="9144000" cy="609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1795" name="Rectangle 2"/>
          <p:cNvSpPr>
            <a:spLocks noGrp="1" noChangeArrowheads="1"/>
          </p:cNvSpPr>
          <p:nvPr>
            <p:ph type="title"/>
          </p:nvPr>
        </p:nvSpPr>
        <p:spPr>
          <a:xfrm>
            <a:off x="0" y="0"/>
            <a:ext cx="9144000" cy="1268413"/>
          </a:xfrm>
        </p:spPr>
        <p:txBody>
          <a:bodyPr/>
          <a:lstStyle/>
          <a:p>
            <a:pPr eaLnBrk="1" hangingPunct="1"/>
            <a:r>
              <a:rPr lang="en-US" altLang="ja-JP" sz="4000" b="1">
                <a:solidFill>
                  <a:srgbClr val="FFFFFF"/>
                </a:solidFill>
                <a:latin typeface="Arial" charset="0"/>
                <a:ea typeface="ＭＳ Ｐゴシック" charset="0"/>
                <a:cs typeface="ＭＳ Ｐゴシック" charset="0"/>
              </a:rPr>
              <a:t>Do you admit that you need Christ </a:t>
            </a:r>
            <a:r>
              <a:rPr lang="en-US" altLang="ja-JP" sz="4000" b="1">
                <a:solidFill>
                  <a:schemeClr val="tx1"/>
                </a:solidFill>
                <a:latin typeface="Arial" charset="0"/>
                <a:ea typeface="ＭＳ Ｐゴシック" charset="0"/>
                <a:cs typeface="ＭＳ Ｐゴシック" charset="0"/>
              </a:rPr>
              <a:t>even in your area of competence?</a:t>
            </a:r>
            <a:endParaRPr lang="en-US" sz="4000">
              <a:solidFill>
                <a:schemeClr val="tx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4953000" y="1295400"/>
            <a:ext cx="3581400" cy="4724400"/>
          </a:xfrm>
        </p:spPr>
        <p:txBody>
          <a:bodyPr/>
          <a:lstStyle/>
          <a:p>
            <a:pPr eaLnBrk="1" hangingPunct="1"/>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Have you </a:t>
            </a:r>
            <a:r>
              <a:rPr lang="en-US" altLang="ja-JP" b="1">
                <a:solidFill>
                  <a:srgbClr val="FFFF00"/>
                </a:solidFill>
                <a:latin typeface="Arial" charset="0"/>
                <a:ea typeface="ＭＳ Ｐゴシック" charset="0"/>
                <a:cs typeface="ＭＳ Ｐゴシック" charset="0"/>
              </a:rPr>
              <a:t>sold </a:t>
            </a:r>
            <a:r>
              <a:rPr lang="en-US" altLang="ja-JP" b="1">
                <a:solidFill>
                  <a:srgbClr val="FFFFFF"/>
                </a:solidFill>
                <a:latin typeface="Arial" charset="0"/>
                <a:ea typeface="ＭＳ Ｐゴシック" charset="0"/>
                <a:cs typeface="ＭＳ Ｐゴシック" charset="0"/>
              </a:rPr>
              <a:t>anything?</a:t>
            </a:r>
            <a:r>
              <a:rPr lang="ja-JP" altLang="en-US" b="1">
                <a:solidFill>
                  <a:srgbClr val="FFFFFF"/>
                </a:solidFill>
                <a:latin typeface="Arial" charset="0"/>
                <a:ea typeface="ＭＳ Ｐゴシック" charset="0"/>
                <a:cs typeface="ＭＳ Ｐゴシック" charset="0"/>
              </a:rPr>
              <a:t>”</a:t>
            </a: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
            </a:r>
            <a:br>
              <a:rPr lang="en-US" altLang="ja-JP" b="1">
                <a:solidFill>
                  <a:srgbClr val="FFFFFF"/>
                </a:solidFill>
                <a:latin typeface="Arial" charset="0"/>
                <a:ea typeface="ＭＳ Ｐゴシック" charset="0"/>
                <a:cs typeface="ＭＳ Ｐゴシック" charset="0"/>
              </a:rPr>
            </a:br>
            <a:r>
              <a:rPr lang="en-US" altLang="ja-JP" b="1">
                <a:solidFill>
                  <a:srgbClr val="FFFFFF"/>
                </a:solidFill>
                <a:latin typeface="Arial" charset="0"/>
                <a:ea typeface="ＭＳ Ｐゴシック" charset="0"/>
                <a:cs typeface="ＭＳ Ｐゴシック" charset="0"/>
              </a:rPr>
              <a:t>"No, Lord"</a:t>
            </a:r>
            <a:endParaRPr lang="en-US">
              <a:solidFill>
                <a:schemeClr val="bg1"/>
              </a:solidFill>
              <a:latin typeface="Arial" charset="0"/>
              <a:ea typeface="ＭＳ Ｐゴシック" charset="0"/>
              <a:cs typeface="ＭＳ Ｐゴシック" charset="0"/>
            </a:endParaRPr>
          </a:p>
        </p:txBody>
      </p:sp>
      <p:pic>
        <p:nvPicPr>
          <p:cNvPr id="163843" name="Picture 3" descr="seigneur_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32067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5890" name="Picture 2" descr="masterpiec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549275"/>
            <a:ext cx="911225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6988"/>
            <a:ext cx="9144000" cy="993776"/>
          </a:xfrm>
          <a:solidFill>
            <a:schemeClr val="tx1"/>
          </a:solidFill>
        </p:spPr>
        <p:txBody>
          <a:bodyPr/>
          <a:lstStyle/>
          <a:p>
            <a:pPr eaLnBrk="1" hangingPunct="1">
              <a:defRPr/>
            </a:pPr>
            <a:r>
              <a:rPr lang="en-US" b="1" dirty="0" smtClean="0">
                <a:solidFill>
                  <a:schemeClr val="bg1"/>
                </a:solidFill>
                <a:cs typeface="+mj-cs"/>
              </a:rPr>
              <a:t>What's </a:t>
            </a:r>
            <a:r>
              <a:rPr lang="en-US" b="1" dirty="0" smtClean="0">
                <a:solidFill>
                  <a:srgbClr val="FFFF00"/>
                </a:solidFill>
                <a:cs typeface="+mj-cs"/>
              </a:rPr>
              <a:t>your</a:t>
            </a:r>
            <a:r>
              <a:rPr lang="en-US" b="1" dirty="0" smtClean="0">
                <a:solidFill>
                  <a:schemeClr val="bg1"/>
                </a:solidFill>
                <a:cs typeface="+mj-cs"/>
              </a:rPr>
              <a:t> area of competence?</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914" name="Picture 2" descr="leave nets behi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eaLnBrk="1" hangingPunct="1">
              <a:defRPr/>
            </a:pPr>
            <a:r>
              <a:rPr lang="en-US" sz="6600" b="1" dirty="0" smtClean="0">
                <a:solidFill>
                  <a:srgbClr val="FFFFFF"/>
                </a:solidFill>
                <a:effectLst>
                  <a:glow rad="228600">
                    <a:schemeClr val="accent4">
                      <a:satMod val="175000"/>
                      <a:alpha val="40000"/>
                    </a:schemeClr>
                  </a:glow>
                </a:effectLst>
                <a:cs typeface="+mj-cs"/>
              </a:rPr>
              <a:t>I.	Admit you need Christ even where you feel </a:t>
            </a:r>
            <a:r>
              <a:rPr lang="en-US" sz="6600" b="1" dirty="0" smtClean="0">
                <a:solidFill>
                  <a:srgbClr val="FFFF00"/>
                </a:solidFill>
                <a:effectLst>
                  <a:glow rad="228600">
                    <a:schemeClr val="accent4">
                      <a:satMod val="175000"/>
                      <a:alpha val="40000"/>
                    </a:schemeClr>
                  </a:glow>
                </a:effectLst>
                <a:cs typeface="+mj-cs"/>
              </a:rPr>
              <a:t>competent</a:t>
            </a:r>
            <a:r>
              <a:rPr lang="en-US" sz="6600" b="1" dirty="0" smtClean="0">
                <a:solidFill>
                  <a:srgbClr val="FFFFFF"/>
                </a:solidFill>
                <a:effectLst>
                  <a:glow rad="228600">
                    <a:schemeClr val="accent4">
                      <a:satMod val="175000"/>
                      <a:alpha val="40000"/>
                    </a:schemeClr>
                  </a:glow>
                </a:effectLst>
                <a:cs typeface="+mj-cs"/>
              </a:rPr>
              <a:t> (21:1-14).</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helpinghand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149225"/>
            <a:ext cx="4341812"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eaLnBrk="1" hangingPunct="1">
              <a:defRPr/>
            </a:pPr>
            <a:r>
              <a:rPr lang="en-US" sz="6600" b="1" dirty="0" smtClean="0">
                <a:solidFill>
                  <a:srgbClr val="FFFFFF"/>
                </a:solidFill>
                <a:effectLst>
                  <a:glow rad="228600">
                    <a:schemeClr val="accent4">
                      <a:satMod val="175000"/>
                      <a:alpha val="40000"/>
                    </a:schemeClr>
                  </a:glow>
                </a:effectLst>
                <a:cs typeface="+mj-cs"/>
              </a:rPr>
              <a:t>II.	Show your love for Christ by loving </a:t>
            </a:r>
            <a:r>
              <a:rPr lang="en-US" sz="6600" b="1" dirty="0" smtClean="0">
                <a:solidFill>
                  <a:srgbClr val="FFFF00"/>
                </a:solidFill>
                <a:effectLst>
                  <a:glow rad="228600">
                    <a:schemeClr val="accent4">
                      <a:satMod val="175000"/>
                      <a:alpha val="40000"/>
                    </a:schemeClr>
                  </a:glow>
                </a:effectLst>
                <a:cs typeface="+mj-cs"/>
              </a:rPr>
              <a:t>people</a:t>
            </a:r>
            <a:r>
              <a:rPr lang="en-US" sz="6600" b="1" dirty="0" smtClean="0">
                <a:solidFill>
                  <a:srgbClr val="FFFFFF"/>
                </a:solidFill>
                <a:effectLst>
                  <a:glow rad="228600">
                    <a:schemeClr val="accent4">
                      <a:satMod val="175000"/>
                      <a:alpha val="40000"/>
                    </a:schemeClr>
                  </a:glow>
                </a:effectLst>
                <a:cs typeface="+mj-cs"/>
              </a:rPr>
              <a:t> (21:15-17).</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en-US" sz="6600">
                <a:solidFill>
                  <a:srgbClr val="FFFFFF"/>
                </a:solidFill>
                <a:latin typeface="Arial" charset="0"/>
                <a:ea typeface="ＭＳ Ｐゴシック" charset="0"/>
                <a:cs typeface="ＭＳ Ｐゴシック" charset="0"/>
              </a:rPr>
              <a:t>One day at ICS…</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42" name="Rectangle 2"/>
          <p:cNvSpPr>
            <a:spLocks noGrp="1" noChangeArrowheads="1"/>
          </p:cNvSpPr>
          <p:nvPr>
            <p:ph type="ctrTitle"/>
          </p:nvPr>
        </p:nvSpPr>
        <p:spPr>
          <a:xfrm>
            <a:off x="4724400" y="762000"/>
            <a:ext cx="4114800" cy="5791200"/>
          </a:xfrm>
          <a:effectLst>
            <a:outerShdw blurRad="63500" dist="35921" dir="2700000" algn="ctr" rotWithShape="0">
              <a:schemeClr val="bg1">
                <a:alpha val="74998"/>
              </a:schemeClr>
            </a:outerShdw>
          </a:effectLst>
          <a:extLst/>
        </p:spPr>
        <p:txBody>
          <a:bodyPr/>
          <a:lstStyle/>
          <a:p>
            <a:pPr eaLnBrk="1" hangingPunct="1"/>
            <a:r>
              <a:rPr lang="ja-JP" altLang="en-US" sz="7200" b="1">
                <a:solidFill>
                  <a:schemeClr val="tx1"/>
                </a:solidFill>
                <a:latin typeface="Arial" charset="0"/>
                <a:ea typeface="ＭＳ Ｐゴシック" charset="0"/>
                <a:cs typeface="ＭＳ Ｐゴシック" charset="0"/>
              </a:rPr>
              <a:t>“</a:t>
            </a:r>
            <a:r>
              <a:rPr lang="en-US" altLang="ja-JP" sz="7200" b="1">
                <a:solidFill>
                  <a:schemeClr val="tx1"/>
                </a:solidFill>
                <a:latin typeface="Arial" charset="0"/>
                <a:ea typeface="ＭＳ Ｐゴシック" charset="0"/>
                <a:cs typeface="ＭＳ Ｐゴシック" charset="0"/>
              </a:rPr>
              <a:t>Do you love me more than these?</a:t>
            </a:r>
            <a:r>
              <a:rPr lang="ja-JP" altLang="en-US" sz="7200" b="1">
                <a:solidFill>
                  <a:schemeClr val="tx1"/>
                </a:solidFill>
                <a:latin typeface="Arial" charset="0"/>
                <a:ea typeface="ＭＳ Ｐゴシック" charset="0"/>
                <a:cs typeface="ＭＳ Ｐゴシック" charset="0"/>
              </a:rPr>
              <a:t>”</a:t>
            </a:r>
            <a:endParaRPr lang="en-US" sz="11700">
              <a:solidFill>
                <a:schemeClr val="bg1"/>
              </a:solidFill>
              <a:latin typeface="Arial" charset="0"/>
              <a:ea typeface="ＭＳ Ｐゴシック" charset="0"/>
              <a:cs typeface="ＭＳ Ｐゴシック" charset="0"/>
            </a:endParaRPr>
          </a:p>
        </p:txBody>
      </p:sp>
      <p:sp>
        <p:nvSpPr>
          <p:cNvPr id="1751043" name="Rectangle 3"/>
          <p:cNvSpPr>
            <a:spLocks noChangeArrowheads="1"/>
          </p:cNvSpPr>
          <p:nvPr/>
        </p:nvSpPr>
        <p:spPr bwMode="auto">
          <a:xfrm>
            <a:off x="0" y="223838"/>
            <a:ext cx="4800600" cy="757237"/>
          </a:xfrm>
          <a:prstGeom prst="rect">
            <a:avLst/>
          </a:prstGeom>
          <a:noFill/>
          <a:ln>
            <a:noFill/>
          </a:ln>
          <a:effectLst>
            <a:outerShdw blurRad="63500" dist="35921" dir="2700000" algn="ctr" rotWithShape="0">
              <a:schemeClr val="bg1">
                <a:alpha val="74998"/>
              </a:schemeClr>
            </a:outerShdw>
          </a:effectLst>
          <a:extLst/>
        </p:spPr>
        <p:txBody>
          <a:bodyPr lIns="92075" tIns="46038" rIns="92075" bIns="46038" anchor="b"/>
          <a:lstStyle/>
          <a:p>
            <a:pPr algn="r" eaLnBrk="1" hangingPunct="1"/>
            <a:r>
              <a:rPr lang="en-US" sz="4000" b="1" u="sng"/>
              <a:t>What are </a:t>
            </a:r>
            <a:r>
              <a:rPr lang="ja-JP" altLang="en-US" sz="4000" b="1" u="sng"/>
              <a:t>“</a:t>
            </a:r>
            <a:r>
              <a:rPr lang="en-US" altLang="ja-JP" sz="4000" b="1" i="1" u="sng"/>
              <a:t>these</a:t>
            </a:r>
            <a:r>
              <a:rPr lang="ja-JP" altLang="en-US" sz="4000" b="1" u="sng"/>
              <a:t>”</a:t>
            </a:r>
            <a:r>
              <a:rPr lang="en-US" altLang="ja-JP" sz="4000" b="1" u="sng"/>
              <a:t>?</a:t>
            </a:r>
            <a:endParaRPr lang="en-US" sz="6600" u="sng">
              <a:solidFill>
                <a:schemeClr val="bg1"/>
              </a:solidFill>
            </a:endParaRPr>
          </a:p>
        </p:txBody>
      </p:sp>
      <p:sp>
        <p:nvSpPr>
          <p:cNvPr id="1751044" name="Rectangle 4"/>
          <p:cNvSpPr>
            <a:spLocks noChangeArrowheads="1"/>
          </p:cNvSpPr>
          <p:nvPr/>
        </p:nvSpPr>
        <p:spPr bwMode="auto">
          <a:xfrm>
            <a:off x="228600" y="1196975"/>
            <a:ext cx="4630738" cy="5105400"/>
          </a:xfrm>
          <a:prstGeom prst="rect">
            <a:avLst/>
          </a:prstGeom>
          <a:noFill/>
          <a:ln>
            <a:noFill/>
          </a:ln>
          <a:effectLst>
            <a:outerShdw blurRad="63500" dist="35921" dir="2700000" algn="ctr" rotWithShape="0">
              <a:schemeClr val="bg1">
                <a:alpha val="74998"/>
              </a:schemeClr>
            </a:outerShdw>
          </a:effectLst>
          <a:extLst/>
        </p:spPr>
        <p:txBody>
          <a:bodyPr lIns="92075" tIns="46038" rIns="92075" bIns="46038"/>
          <a:lstStyle/>
          <a:p>
            <a:pPr marL="338138" indent="-338138" eaLnBrk="1" hangingPunct="1">
              <a:buFontTx/>
              <a:buChar char="•"/>
            </a:pPr>
            <a:r>
              <a:rPr lang="ja-JP" altLang="en-US" sz="2800" b="1"/>
              <a:t>“</a:t>
            </a:r>
            <a:r>
              <a:rPr lang="en-US" altLang="ja-JP" sz="2800" b="1"/>
              <a:t>Do you love me more than </a:t>
            </a:r>
            <a:r>
              <a:rPr lang="en-US" altLang="ja-JP" sz="2800" b="1" i="1">
                <a:solidFill>
                  <a:schemeClr val="bg2"/>
                </a:solidFill>
              </a:rPr>
              <a:t>you love fishing</a:t>
            </a:r>
            <a:r>
              <a:rPr lang="en-US" altLang="ja-JP" sz="2800" b="1"/>
              <a:t>?</a:t>
            </a:r>
            <a:r>
              <a:rPr lang="ja-JP" altLang="en-US" sz="2800" b="1"/>
              <a:t>”</a:t>
            </a:r>
            <a:endParaRPr lang="en-US" altLang="ja-JP" sz="2800" b="1"/>
          </a:p>
          <a:p>
            <a:pPr marL="338138" indent="-338138" eaLnBrk="1" hangingPunct="1">
              <a:buFontTx/>
              <a:buChar char="•"/>
            </a:pPr>
            <a:endParaRPr lang="en-US" altLang="ja-JP" sz="2800" b="1"/>
          </a:p>
          <a:p>
            <a:pPr marL="338138" indent="-338138" eaLnBrk="1" hangingPunct="1">
              <a:buFontTx/>
              <a:buChar char="•"/>
            </a:pPr>
            <a:r>
              <a:rPr lang="ja-JP" altLang="en-US" sz="2800" b="1"/>
              <a:t>“</a:t>
            </a:r>
            <a:r>
              <a:rPr lang="en-US" altLang="ja-JP" sz="2800" b="1"/>
              <a:t>Do you love me more than </a:t>
            </a:r>
            <a:r>
              <a:rPr lang="en-US" altLang="ja-JP" sz="2800" b="1" i="1">
                <a:solidFill>
                  <a:schemeClr val="bg2"/>
                </a:solidFill>
              </a:rPr>
              <a:t>you love these disciples</a:t>
            </a:r>
            <a:r>
              <a:rPr lang="en-US" altLang="ja-JP" sz="2800" b="1"/>
              <a:t>?</a:t>
            </a:r>
            <a:r>
              <a:rPr lang="ja-JP" altLang="en-US" sz="2800" b="1"/>
              <a:t>”</a:t>
            </a:r>
            <a:endParaRPr lang="en-US" altLang="ja-JP" sz="2800" b="1"/>
          </a:p>
          <a:p>
            <a:pPr marL="338138" indent="-338138" eaLnBrk="1" hangingPunct="1">
              <a:buFontTx/>
              <a:buChar char="•"/>
            </a:pPr>
            <a:endParaRPr lang="en-US" altLang="ja-JP" sz="2800" b="1"/>
          </a:p>
          <a:p>
            <a:pPr marL="338138" indent="-338138" eaLnBrk="1" hangingPunct="1">
              <a:buFontTx/>
              <a:buChar char="•"/>
            </a:pPr>
            <a:r>
              <a:rPr lang="ja-JP" altLang="en-US" sz="2800" b="1"/>
              <a:t>“</a:t>
            </a:r>
            <a:r>
              <a:rPr lang="en-US" altLang="ja-JP" sz="2800" b="1"/>
              <a:t>Do you love me more than the rest of </a:t>
            </a:r>
            <a:r>
              <a:rPr lang="en-US" altLang="ja-JP" sz="2800" b="1" i="1">
                <a:solidFill>
                  <a:schemeClr val="bg2"/>
                </a:solidFill>
              </a:rPr>
              <a:t>these</a:t>
            </a:r>
            <a:r>
              <a:rPr lang="en-US" altLang="ja-JP" sz="2800" b="1"/>
              <a:t> </a:t>
            </a:r>
            <a:r>
              <a:rPr lang="en-US" altLang="ja-JP" sz="2800" b="1" i="1">
                <a:solidFill>
                  <a:schemeClr val="bg2"/>
                </a:solidFill>
              </a:rPr>
              <a:t>disciples love me</a:t>
            </a:r>
            <a:r>
              <a:rPr lang="en-US" altLang="ja-JP" sz="2800" b="1"/>
              <a:t>?</a:t>
            </a:r>
            <a:r>
              <a:rPr lang="ja-JP" altLang="en-US" sz="2800" b="1"/>
              <a:t>”</a:t>
            </a:r>
            <a:r>
              <a:rPr lang="en-US" altLang="ja-JP" sz="2800" b="1"/>
              <a:t> </a:t>
            </a:r>
            <a:endParaRPr lang="en-US" sz="2800" b="1"/>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51043">
                                            <p:txEl>
                                              <p:pRg st="0" end="0"/>
                                            </p:txEl>
                                          </p:spTgt>
                                        </p:tgtEl>
                                        <p:attrNameLst>
                                          <p:attrName>style.visibility</p:attrName>
                                        </p:attrNameLst>
                                      </p:cBhvr>
                                      <p:to>
                                        <p:strVal val="visible"/>
                                      </p:to>
                                    </p:set>
                                    <p:animEffect transition="in" filter="fade">
                                      <p:cBhvr>
                                        <p:cTn id="7" dur="500"/>
                                        <p:tgtEl>
                                          <p:spTgt spid="17510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51044">
                                            <p:txEl>
                                              <p:pRg st="0" end="0"/>
                                            </p:txEl>
                                          </p:spTgt>
                                        </p:tgtEl>
                                        <p:attrNameLst>
                                          <p:attrName>style.visibility</p:attrName>
                                        </p:attrNameLst>
                                      </p:cBhvr>
                                      <p:to>
                                        <p:strVal val="visible"/>
                                      </p:to>
                                    </p:set>
                                    <p:animEffect transition="in" filter="fade">
                                      <p:cBhvr>
                                        <p:cTn id="12" dur="500"/>
                                        <p:tgtEl>
                                          <p:spTgt spid="175104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51044">
                                            <p:txEl>
                                              <p:pRg st="2" end="2"/>
                                            </p:txEl>
                                          </p:spTgt>
                                        </p:tgtEl>
                                        <p:attrNameLst>
                                          <p:attrName>style.visibility</p:attrName>
                                        </p:attrNameLst>
                                      </p:cBhvr>
                                      <p:to>
                                        <p:strVal val="visible"/>
                                      </p:to>
                                    </p:set>
                                    <p:animEffect transition="in" filter="fade">
                                      <p:cBhvr>
                                        <p:cTn id="17" dur="500"/>
                                        <p:tgtEl>
                                          <p:spTgt spid="17510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51044">
                                            <p:txEl>
                                              <p:pRg st="4" end="4"/>
                                            </p:txEl>
                                          </p:spTgt>
                                        </p:tgtEl>
                                        <p:attrNameLst>
                                          <p:attrName>style.visibility</p:attrName>
                                        </p:attrNameLst>
                                      </p:cBhvr>
                                      <p:to>
                                        <p:strVal val="visible"/>
                                      </p:to>
                                    </p:set>
                                    <p:animEffect transition="in" filter="fade">
                                      <p:cBhvr>
                                        <p:cTn id="22" dur="500"/>
                                        <p:tgtEl>
                                          <p:spTgt spid="17510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43" grpId="0" build="p" autoUpdateAnimBg="0"/>
      <p:bldP spid="1751044"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9001" name="AutoShape 9"/>
          <p:cNvSpPr>
            <a:spLocks noChangeArrowheads="1"/>
          </p:cNvSpPr>
          <p:nvPr/>
        </p:nvSpPr>
        <p:spPr bwMode="auto">
          <a:xfrm>
            <a:off x="0" y="1981200"/>
            <a:ext cx="4648200" cy="4419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0000">
                  <a:gamma/>
                  <a:shade val="46275"/>
                  <a:invGamma/>
                </a:srgbClr>
              </a:gs>
            </a:gsLst>
            <a:path path="shape">
              <a:fillToRect l="50000" t="50000" r="50000" b="50000"/>
            </a:path>
          </a:gradFill>
          <a:ln w="9525">
            <a:solidFill>
              <a:schemeClr val="tx1"/>
            </a:solidFill>
            <a:miter lim="800000"/>
            <a:headEnd/>
            <a:tailEnd/>
          </a:ln>
        </p:spPr>
        <p:txBody>
          <a:bodyPr wrap="none" anchor="ctr"/>
          <a:lstStyle/>
          <a:p>
            <a:pPr>
              <a:defRPr/>
            </a:pPr>
            <a:endParaRPr lang="en-US">
              <a:solidFill>
                <a:srgbClr val="F8F8F8"/>
              </a:solidFill>
            </a:endParaRPr>
          </a:p>
        </p:txBody>
      </p:sp>
      <p:sp>
        <p:nvSpPr>
          <p:cNvPr id="171011" name="Rectangle 2"/>
          <p:cNvSpPr>
            <a:spLocks noGrp="1" noChangeArrowheads="1"/>
          </p:cNvSpPr>
          <p:nvPr>
            <p:ph type="ctrTitle"/>
          </p:nvPr>
        </p:nvSpPr>
        <p:spPr>
          <a:xfrm>
            <a:off x="495300" y="533400"/>
            <a:ext cx="8153400" cy="990600"/>
          </a:xfrm>
        </p:spPr>
        <p:txBody>
          <a:bodyPr/>
          <a:lstStyle/>
          <a:p>
            <a:pPr eaLnBrk="1" hangingPunct="1"/>
            <a:r>
              <a:rPr lang="en-US" sz="4800" b="1">
                <a:latin typeface="Helvetica" charset="0"/>
                <a:ea typeface="ＭＳ Ｐゴシック" charset="0"/>
                <a:cs typeface="ＭＳ Ｐゴシック" charset="0"/>
              </a:rPr>
              <a:t>Three Questions</a:t>
            </a:r>
            <a:endParaRPr lang="en-US">
              <a:solidFill>
                <a:schemeClr val="bg1"/>
              </a:solidFill>
              <a:latin typeface="Helvetica" charset="0"/>
              <a:ea typeface="ＭＳ Ｐゴシック" charset="0"/>
              <a:cs typeface="ＭＳ Ｐゴシック" charset="0"/>
            </a:endParaRPr>
          </a:p>
        </p:txBody>
      </p:sp>
      <p:sp>
        <p:nvSpPr>
          <p:cNvPr id="1748995" name="Text Box 3"/>
          <p:cNvSpPr txBox="1">
            <a:spLocks noChangeArrowheads="1"/>
          </p:cNvSpPr>
          <p:nvPr/>
        </p:nvSpPr>
        <p:spPr bwMode="auto">
          <a:xfrm>
            <a:off x="457200" y="2209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agape</a:t>
            </a:r>
            <a:r>
              <a:rPr lang="en-US" sz="3200" b="1">
                <a:solidFill>
                  <a:srgbClr val="F8F8F8"/>
                </a:solidFill>
              </a:rPr>
              <a:t> me?</a:t>
            </a:r>
          </a:p>
        </p:txBody>
      </p:sp>
      <p:sp>
        <p:nvSpPr>
          <p:cNvPr id="1748996" name="Text Box 4"/>
          <p:cNvSpPr txBox="1">
            <a:spLocks noChangeArrowheads="1"/>
          </p:cNvSpPr>
          <p:nvPr/>
        </p:nvSpPr>
        <p:spPr bwMode="auto">
          <a:xfrm>
            <a:off x="5140325" y="22098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you.</a:t>
            </a:r>
          </a:p>
        </p:txBody>
      </p:sp>
      <p:sp>
        <p:nvSpPr>
          <p:cNvPr id="1748997" name="Text Box 5"/>
          <p:cNvSpPr txBox="1">
            <a:spLocks noChangeArrowheads="1"/>
          </p:cNvSpPr>
          <p:nvPr/>
        </p:nvSpPr>
        <p:spPr bwMode="auto">
          <a:xfrm>
            <a:off x="457200" y="31242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agape</a:t>
            </a:r>
            <a:r>
              <a:rPr lang="en-US" sz="3200" b="1">
                <a:solidFill>
                  <a:srgbClr val="F8F8F8"/>
                </a:solidFill>
              </a:rPr>
              <a:t> me?</a:t>
            </a:r>
          </a:p>
        </p:txBody>
      </p:sp>
      <p:sp>
        <p:nvSpPr>
          <p:cNvPr id="1748998" name="Text Box 6"/>
          <p:cNvSpPr txBox="1">
            <a:spLocks noChangeArrowheads="1"/>
          </p:cNvSpPr>
          <p:nvPr/>
        </p:nvSpPr>
        <p:spPr bwMode="auto">
          <a:xfrm>
            <a:off x="5140325" y="31242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you.</a:t>
            </a:r>
          </a:p>
        </p:txBody>
      </p:sp>
      <p:sp>
        <p:nvSpPr>
          <p:cNvPr id="1748999" name="Text Box 7"/>
          <p:cNvSpPr txBox="1">
            <a:spLocks noChangeArrowheads="1"/>
          </p:cNvSpPr>
          <p:nvPr/>
        </p:nvSpPr>
        <p:spPr bwMode="auto">
          <a:xfrm>
            <a:off x="457200" y="40386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phileo</a:t>
            </a:r>
            <a:r>
              <a:rPr lang="en-US" sz="3200" b="1">
                <a:solidFill>
                  <a:srgbClr val="F8F8F8"/>
                </a:solidFill>
              </a:rPr>
              <a:t> me?</a:t>
            </a:r>
          </a:p>
        </p:txBody>
      </p:sp>
      <p:sp>
        <p:nvSpPr>
          <p:cNvPr id="1749000" name="Text Box 8"/>
          <p:cNvSpPr txBox="1">
            <a:spLocks noChangeArrowheads="1"/>
          </p:cNvSpPr>
          <p:nvPr/>
        </p:nvSpPr>
        <p:spPr bwMode="auto">
          <a:xfrm>
            <a:off x="5140325" y="40386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you.</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8995">
                                            <p:txEl>
                                              <p:pRg st="0" end="0"/>
                                            </p:txEl>
                                          </p:spTgt>
                                        </p:tgtEl>
                                        <p:attrNameLst>
                                          <p:attrName>style.visibility</p:attrName>
                                        </p:attrNameLst>
                                      </p:cBhvr>
                                      <p:to>
                                        <p:strVal val="visible"/>
                                      </p:to>
                                    </p:set>
                                    <p:animEffect transition="in" filter="fade">
                                      <p:cBhvr>
                                        <p:cTn id="7" dur="500"/>
                                        <p:tgtEl>
                                          <p:spTgt spid="174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8996">
                                            <p:txEl>
                                              <p:pRg st="0" end="0"/>
                                            </p:txEl>
                                          </p:spTgt>
                                        </p:tgtEl>
                                        <p:attrNameLst>
                                          <p:attrName>style.visibility</p:attrName>
                                        </p:attrNameLst>
                                      </p:cBhvr>
                                      <p:to>
                                        <p:strVal val="visible"/>
                                      </p:to>
                                    </p:set>
                                    <p:animEffect transition="in" filter="fade">
                                      <p:cBhvr>
                                        <p:cTn id="12" dur="500"/>
                                        <p:tgtEl>
                                          <p:spTgt spid="17489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8997">
                                            <p:txEl>
                                              <p:pRg st="0" end="0"/>
                                            </p:txEl>
                                          </p:spTgt>
                                        </p:tgtEl>
                                        <p:attrNameLst>
                                          <p:attrName>style.visibility</p:attrName>
                                        </p:attrNameLst>
                                      </p:cBhvr>
                                      <p:to>
                                        <p:strVal val="visible"/>
                                      </p:to>
                                    </p:set>
                                    <p:animEffect transition="in" filter="fade">
                                      <p:cBhvr>
                                        <p:cTn id="17" dur="500"/>
                                        <p:tgtEl>
                                          <p:spTgt spid="17489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8998">
                                            <p:txEl>
                                              <p:pRg st="0" end="0"/>
                                            </p:txEl>
                                          </p:spTgt>
                                        </p:tgtEl>
                                        <p:attrNameLst>
                                          <p:attrName>style.visibility</p:attrName>
                                        </p:attrNameLst>
                                      </p:cBhvr>
                                      <p:to>
                                        <p:strVal val="visible"/>
                                      </p:to>
                                    </p:set>
                                    <p:animEffect transition="in" filter="fade">
                                      <p:cBhvr>
                                        <p:cTn id="22" dur="500"/>
                                        <p:tgtEl>
                                          <p:spTgt spid="174899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8999">
                                            <p:txEl>
                                              <p:pRg st="0" end="0"/>
                                            </p:txEl>
                                          </p:spTgt>
                                        </p:tgtEl>
                                        <p:attrNameLst>
                                          <p:attrName>style.visibility</p:attrName>
                                        </p:attrNameLst>
                                      </p:cBhvr>
                                      <p:to>
                                        <p:strVal val="visible"/>
                                      </p:to>
                                    </p:set>
                                    <p:animEffect transition="in" filter="fade">
                                      <p:cBhvr>
                                        <p:cTn id="27" dur="500"/>
                                        <p:tgtEl>
                                          <p:spTgt spid="174899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9000">
                                            <p:txEl>
                                              <p:pRg st="0" end="0"/>
                                            </p:txEl>
                                          </p:spTgt>
                                        </p:tgtEl>
                                        <p:attrNameLst>
                                          <p:attrName>style.visibility</p:attrName>
                                        </p:attrNameLst>
                                      </p:cBhvr>
                                      <p:to>
                                        <p:strVal val="visible"/>
                                      </p:to>
                                    </p:set>
                                    <p:animEffect transition="in" filter="fade">
                                      <p:cBhvr>
                                        <p:cTn id="32" dur="500"/>
                                        <p:tgtEl>
                                          <p:spTgt spid="1749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5" grpId="0" build="p" autoUpdateAnimBg="0"/>
      <p:bldP spid="1748996" grpId="0" build="p" autoUpdateAnimBg="0"/>
      <p:bldP spid="1748997" grpId="0" build="p" autoUpdateAnimBg="0"/>
      <p:bldP spid="1748998" grpId="0" build="p" autoUpdateAnimBg="0"/>
      <p:bldP spid="1748999" grpId="0" build="p" autoUpdateAnimBg="0"/>
      <p:bldP spid="1749000"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10" descr="shee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19600" y="1295400"/>
            <a:ext cx="434975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9001" name="AutoShape 9"/>
          <p:cNvSpPr>
            <a:spLocks noChangeArrowheads="1"/>
          </p:cNvSpPr>
          <p:nvPr/>
        </p:nvSpPr>
        <p:spPr bwMode="auto">
          <a:xfrm>
            <a:off x="0" y="1981200"/>
            <a:ext cx="4648200" cy="4419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0000">
                  <a:gamma/>
                  <a:shade val="46275"/>
                  <a:invGamma/>
                </a:srgbClr>
              </a:gs>
            </a:gsLst>
            <a:path path="shape">
              <a:fillToRect l="50000" t="50000" r="50000" b="50000"/>
            </a:path>
          </a:gradFill>
          <a:ln w="9525">
            <a:solidFill>
              <a:schemeClr val="tx1"/>
            </a:solidFill>
            <a:miter lim="800000"/>
            <a:headEnd/>
            <a:tailEnd/>
          </a:ln>
        </p:spPr>
        <p:txBody>
          <a:bodyPr wrap="none" anchor="ctr"/>
          <a:lstStyle/>
          <a:p>
            <a:pPr>
              <a:defRPr/>
            </a:pPr>
            <a:endParaRPr lang="en-US"/>
          </a:p>
        </p:txBody>
      </p:sp>
      <p:sp>
        <p:nvSpPr>
          <p:cNvPr id="173060" name="Rectangle 2"/>
          <p:cNvSpPr>
            <a:spLocks noGrp="1" noChangeArrowheads="1"/>
          </p:cNvSpPr>
          <p:nvPr>
            <p:ph type="ctrTitle"/>
          </p:nvPr>
        </p:nvSpPr>
        <p:spPr>
          <a:xfrm>
            <a:off x="495300" y="533400"/>
            <a:ext cx="8153400" cy="990600"/>
          </a:xfrm>
        </p:spPr>
        <p:txBody>
          <a:bodyPr/>
          <a:lstStyle/>
          <a:p>
            <a:pPr eaLnBrk="1" hangingPunct="1"/>
            <a:r>
              <a:rPr lang="en-US" sz="4800" b="1">
                <a:latin typeface="Helvetica" charset="0"/>
                <a:ea typeface="ＭＳ Ｐゴシック" charset="0"/>
                <a:cs typeface="ＭＳ Ｐゴシック" charset="0"/>
              </a:rPr>
              <a:t>Three Reinstatements</a:t>
            </a:r>
            <a:endParaRPr lang="en-US">
              <a:solidFill>
                <a:schemeClr val="bg1"/>
              </a:solidFill>
              <a:latin typeface="Helvetica" charset="0"/>
              <a:ea typeface="ＭＳ Ｐゴシック" charset="0"/>
              <a:cs typeface="ＭＳ Ｐゴシック" charset="0"/>
            </a:endParaRPr>
          </a:p>
        </p:txBody>
      </p:sp>
      <p:sp>
        <p:nvSpPr>
          <p:cNvPr id="1748995" name="Text Box 3"/>
          <p:cNvSpPr txBox="1">
            <a:spLocks noChangeArrowheads="1"/>
          </p:cNvSpPr>
          <p:nvPr/>
        </p:nvSpPr>
        <p:spPr bwMode="auto">
          <a:xfrm>
            <a:off x="457200" y="22098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Do you </a:t>
            </a:r>
            <a:r>
              <a:rPr lang="en-US" sz="3200" b="1" i="1"/>
              <a:t>agape</a:t>
            </a:r>
            <a:r>
              <a:rPr lang="en-US" sz="3200" b="1"/>
              <a:t> me?</a:t>
            </a:r>
          </a:p>
        </p:txBody>
      </p:sp>
      <p:sp>
        <p:nvSpPr>
          <p:cNvPr id="1748996" name="Text Box 4"/>
          <p:cNvSpPr txBox="1">
            <a:spLocks noChangeArrowheads="1"/>
          </p:cNvSpPr>
          <p:nvPr/>
        </p:nvSpPr>
        <p:spPr bwMode="auto">
          <a:xfrm>
            <a:off x="4419600" y="22098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Feed my lambs</a:t>
            </a:r>
          </a:p>
        </p:txBody>
      </p:sp>
      <p:sp>
        <p:nvSpPr>
          <p:cNvPr id="1748997" name="Text Box 5"/>
          <p:cNvSpPr txBox="1">
            <a:spLocks noChangeArrowheads="1"/>
          </p:cNvSpPr>
          <p:nvPr/>
        </p:nvSpPr>
        <p:spPr bwMode="auto">
          <a:xfrm>
            <a:off x="457200" y="31242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Do you </a:t>
            </a:r>
            <a:r>
              <a:rPr lang="en-US" sz="3200" b="1" i="1"/>
              <a:t>agape</a:t>
            </a:r>
            <a:r>
              <a:rPr lang="en-US" sz="3200" b="1"/>
              <a:t> me?</a:t>
            </a:r>
          </a:p>
        </p:txBody>
      </p:sp>
      <p:sp>
        <p:nvSpPr>
          <p:cNvPr id="1748998" name="Text Box 6"/>
          <p:cNvSpPr txBox="1">
            <a:spLocks noChangeArrowheads="1"/>
          </p:cNvSpPr>
          <p:nvPr/>
        </p:nvSpPr>
        <p:spPr bwMode="auto">
          <a:xfrm>
            <a:off x="4419600" y="31242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Take care of my sheep</a:t>
            </a:r>
          </a:p>
        </p:txBody>
      </p:sp>
      <p:sp>
        <p:nvSpPr>
          <p:cNvPr id="1748999" name="Text Box 7"/>
          <p:cNvSpPr txBox="1">
            <a:spLocks noChangeArrowheads="1"/>
          </p:cNvSpPr>
          <p:nvPr/>
        </p:nvSpPr>
        <p:spPr bwMode="auto">
          <a:xfrm>
            <a:off x="457200" y="4038600"/>
            <a:ext cx="441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Do you </a:t>
            </a:r>
            <a:r>
              <a:rPr lang="en-US" sz="3200" b="1" i="1"/>
              <a:t>phileo</a:t>
            </a:r>
            <a:r>
              <a:rPr lang="en-US" sz="3200" b="1"/>
              <a:t> me?</a:t>
            </a:r>
          </a:p>
        </p:txBody>
      </p:sp>
      <p:sp>
        <p:nvSpPr>
          <p:cNvPr id="1749000" name="Text Box 8"/>
          <p:cNvSpPr txBox="1">
            <a:spLocks noChangeArrowheads="1"/>
          </p:cNvSpPr>
          <p:nvPr/>
        </p:nvSpPr>
        <p:spPr bwMode="auto">
          <a:xfrm>
            <a:off x="4419600" y="4038600"/>
            <a:ext cx="4572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t>Feed my sheep</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8995">
                                            <p:txEl>
                                              <p:pRg st="0" end="0"/>
                                            </p:txEl>
                                          </p:spTgt>
                                        </p:tgtEl>
                                        <p:attrNameLst>
                                          <p:attrName>style.visibility</p:attrName>
                                        </p:attrNameLst>
                                      </p:cBhvr>
                                      <p:to>
                                        <p:strVal val="visible"/>
                                      </p:to>
                                    </p:set>
                                    <p:animEffect transition="in" filter="fade">
                                      <p:cBhvr>
                                        <p:cTn id="7" dur="500"/>
                                        <p:tgtEl>
                                          <p:spTgt spid="174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8996">
                                            <p:txEl>
                                              <p:pRg st="0" end="0"/>
                                            </p:txEl>
                                          </p:spTgt>
                                        </p:tgtEl>
                                        <p:attrNameLst>
                                          <p:attrName>style.visibility</p:attrName>
                                        </p:attrNameLst>
                                      </p:cBhvr>
                                      <p:to>
                                        <p:strVal val="visible"/>
                                      </p:to>
                                    </p:set>
                                    <p:animEffect transition="in" filter="fade">
                                      <p:cBhvr>
                                        <p:cTn id="12" dur="500"/>
                                        <p:tgtEl>
                                          <p:spTgt spid="17489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8997">
                                            <p:txEl>
                                              <p:pRg st="0" end="0"/>
                                            </p:txEl>
                                          </p:spTgt>
                                        </p:tgtEl>
                                        <p:attrNameLst>
                                          <p:attrName>style.visibility</p:attrName>
                                        </p:attrNameLst>
                                      </p:cBhvr>
                                      <p:to>
                                        <p:strVal val="visible"/>
                                      </p:to>
                                    </p:set>
                                    <p:animEffect transition="in" filter="fade">
                                      <p:cBhvr>
                                        <p:cTn id="17" dur="500"/>
                                        <p:tgtEl>
                                          <p:spTgt spid="17489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8998">
                                            <p:txEl>
                                              <p:pRg st="0" end="0"/>
                                            </p:txEl>
                                          </p:spTgt>
                                        </p:tgtEl>
                                        <p:attrNameLst>
                                          <p:attrName>style.visibility</p:attrName>
                                        </p:attrNameLst>
                                      </p:cBhvr>
                                      <p:to>
                                        <p:strVal val="visible"/>
                                      </p:to>
                                    </p:set>
                                    <p:animEffect transition="in" filter="fade">
                                      <p:cBhvr>
                                        <p:cTn id="22" dur="500"/>
                                        <p:tgtEl>
                                          <p:spTgt spid="174899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8999">
                                            <p:txEl>
                                              <p:pRg st="0" end="0"/>
                                            </p:txEl>
                                          </p:spTgt>
                                        </p:tgtEl>
                                        <p:attrNameLst>
                                          <p:attrName>style.visibility</p:attrName>
                                        </p:attrNameLst>
                                      </p:cBhvr>
                                      <p:to>
                                        <p:strVal val="visible"/>
                                      </p:to>
                                    </p:set>
                                    <p:animEffect transition="in" filter="fade">
                                      <p:cBhvr>
                                        <p:cTn id="27" dur="500"/>
                                        <p:tgtEl>
                                          <p:spTgt spid="174899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9000">
                                            <p:txEl>
                                              <p:pRg st="0" end="0"/>
                                            </p:txEl>
                                          </p:spTgt>
                                        </p:tgtEl>
                                        <p:attrNameLst>
                                          <p:attrName>style.visibility</p:attrName>
                                        </p:attrNameLst>
                                      </p:cBhvr>
                                      <p:to>
                                        <p:strVal val="visible"/>
                                      </p:to>
                                    </p:set>
                                    <p:animEffect transition="in" filter="fade">
                                      <p:cBhvr>
                                        <p:cTn id="32" dur="500"/>
                                        <p:tgtEl>
                                          <p:spTgt spid="1749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5" grpId="0" build="p" autoUpdateAnimBg="0"/>
      <p:bldP spid="1748996" grpId="0" build="p" autoUpdateAnimBg="0"/>
      <p:bldP spid="1748997" grpId="0" build="p" autoUpdateAnimBg="0"/>
      <p:bldP spid="1748998" grpId="0" build="p" autoUpdateAnimBg="0"/>
      <p:bldP spid="1748999" grpId="0" build="p" autoUpdateAnimBg="0"/>
      <p:bldP spid="1749000"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3" descr="Lamb380X260.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601663"/>
            <a:ext cx="9144000" cy="625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88640"/>
            <a:ext cx="9144000" cy="1143000"/>
          </a:xfrm>
          <a:ln>
            <a:miter lim="800000"/>
            <a:headEnd/>
            <a:tailEnd/>
          </a:ln>
          <a:extLst/>
        </p:spPr>
        <p:txBody>
          <a:bodyPr/>
          <a:lstStyle/>
          <a:p>
            <a:pPr eaLnBrk="1" hangingPunct="1">
              <a:defRPr/>
            </a:pPr>
            <a:r>
              <a:rPr lang="en-US" sz="6600" dirty="0" smtClean="0">
                <a:solidFill>
                  <a:srgbClr val="FFFFFF"/>
                </a:solidFill>
                <a:effectLst>
                  <a:glow rad="228600">
                    <a:schemeClr val="accent4">
                      <a:satMod val="175000"/>
                      <a:alpha val="40000"/>
                    </a:schemeClr>
                  </a:glow>
                </a:effectLst>
                <a:cs typeface="+mj-cs"/>
              </a:rPr>
              <a:t>"Feed my sheep."</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john21-15.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2400" y="-30163"/>
            <a:ext cx="88392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6131" name="Title 1"/>
          <p:cNvSpPr>
            <a:spLocks noGrp="1"/>
          </p:cNvSpPr>
          <p:nvPr>
            <p:ph type="title"/>
          </p:nvPr>
        </p:nvSpPr>
        <p:spPr>
          <a:xfrm>
            <a:off x="4724400" y="274638"/>
            <a:ext cx="3962400" cy="2163762"/>
          </a:xfrm>
        </p:spPr>
        <p:txBody>
          <a:bodyPr/>
          <a:lstStyle/>
          <a:p>
            <a:r>
              <a:rPr lang="en-US">
                <a:latin typeface="Arial" charset="0"/>
                <a:ea typeface="ＭＳ Ｐゴシック" charset="0"/>
                <a:cs typeface="ＭＳ Ｐゴシック" charset="0"/>
              </a:rPr>
              <a:t>Teaching Responsibility</a:t>
            </a: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eed sheep Doughnut.250w.t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0163"/>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155" name="Title 1"/>
          <p:cNvSpPr>
            <a:spLocks noGrp="1"/>
          </p:cNvSpPr>
          <p:nvPr>
            <p:ph type="title"/>
          </p:nvPr>
        </p:nvSpPr>
        <p:spPr>
          <a:xfrm>
            <a:off x="0" y="0"/>
            <a:ext cx="9144000" cy="838200"/>
          </a:xfrm>
        </p:spPr>
        <p:txBody>
          <a:bodyPr/>
          <a:lstStyle/>
          <a:p>
            <a:r>
              <a:rPr lang="en-US" sz="4800" b="1">
                <a:latin typeface="Arial" charset="0"/>
                <a:ea typeface="ＭＳ Ｐゴシック" charset="0"/>
                <a:cs typeface="ＭＳ Ｐゴシック" charset="0"/>
              </a:rPr>
              <a:t>Don</a:t>
            </a:r>
            <a:r>
              <a:rPr lang="ja-JP" altLang="en-US" sz="4800" b="1">
                <a:latin typeface="Arial" charset="0"/>
                <a:ea typeface="ＭＳ Ｐゴシック" charset="0"/>
                <a:cs typeface="ＭＳ Ｐゴシック" charset="0"/>
              </a:rPr>
              <a:t>’</a:t>
            </a:r>
            <a:r>
              <a:rPr lang="en-US" sz="4800" b="1">
                <a:latin typeface="Arial" charset="0"/>
                <a:ea typeface="ＭＳ Ｐゴシック" charset="0"/>
                <a:cs typeface="ＭＳ Ｐゴシック" charset="0"/>
              </a:rPr>
              <a:t>t feed sheep junk food!</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3" descr="sheep_chair1.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08100" y="0"/>
            <a:ext cx="6769100"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179" name="Title 1"/>
          <p:cNvSpPr>
            <a:spLocks noGrp="1"/>
          </p:cNvSpPr>
          <p:nvPr>
            <p:ph type="title"/>
          </p:nvPr>
        </p:nvSpPr>
        <p:spPr>
          <a:xfrm rot="16200000">
            <a:off x="-2781300" y="3009900"/>
            <a:ext cx="6858000" cy="838200"/>
          </a:xfrm>
        </p:spPr>
        <p:txBody>
          <a:bodyPr/>
          <a:lstStyle/>
          <a:p>
            <a:r>
              <a:rPr lang="en-US" sz="5400" b="1">
                <a:solidFill>
                  <a:schemeClr val="bg1"/>
                </a:solidFill>
                <a:latin typeface="Arial" charset="0"/>
                <a:ea typeface="ＭＳ Ｐゴシック" charset="0"/>
                <a:cs typeface="ＭＳ Ｐゴシック" charset="0"/>
              </a:rPr>
              <a:t>Don</a:t>
            </a:r>
            <a:r>
              <a:rPr lang="ja-JP" altLang="en-US" sz="5400" b="1">
                <a:solidFill>
                  <a:schemeClr val="bg1"/>
                </a:solidFill>
                <a:latin typeface="Arial" charset="0"/>
                <a:ea typeface="ＭＳ Ｐゴシック" charset="0"/>
                <a:cs typeface="ＭＳ Ｐゴシック" charset="0"/>
              </a:rPr>
              <a:t>’</a:t>
            </a:r>
            <a:r>
              <a:rPr lang="en-US" sz="5400" b="1">
                <a:solidFill>
                  <a:schemeClr val="bg1"/>
                </a:solidFill>
                <a:latin typeface="Arial" charset="0"/>
                <a:ea typeface="ＭＳ Ｐゴシック" charset="0"/>
                <a:cs typeface="ＭＳ Ｐゴシック" charset="0"/>
              </a:rPr>
              <a:t>t abuse sheep!</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913"/>
            <a:ext cx="9144000" cy="1143000"/>
          </a:xfrm>
        </p:spPr>
        <p:txBody>
          <a:bodyPr/>
          <a:lstStyle/>
          <a:p>
            <a:pPr eaLnBrk="1" hangingPunct="1">
              <a:defRPr/>
            </a:pPr>
            <a:r>
              <a:rPr lang="en-US" sz="6600" dirty="0" smtClean="0">
                <a:solidFill>
                  <a:srgbClr val="FFFFFF"/>
                </a:solidFill>
                <a:cs typeface="+mj-cs"/>
              </a:rPr>
              <a:t>"Feed my sheep."</a:t>
            </a:r>
          </a:p>
        </p:txBody>
      </p:sp>
      <p:pic>
        <p:nvPicPr>
          <p:cNvPr id="179203" name="Picture 2" descr="feed my sheep.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331913" y="1608138"/>
            <a:ext cx="6610350" cy="527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0226" name="Picture 4" descr="tunnel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7" name="Rectangle 2"/>
          <p:cNvSpPr>
            <a:spLocks noGrp="1" noChangeArrowheads="1"/>
          </p:cNvSpPr>
          <p:nvPr>
            <p:ph type="ctrTitle"/>
          </p:nvPr>
        </p:nvSpPr>
        <p:spPr>
          <a:xfrm>
            <a:off x="0" y="0"/>
            <a:ext cx="9144000" cy="1143000"/>
          </a:xfrm>
        </p:spPr>
        <p:txBody>
          <a:bodyPr/>
          <a:lstStyle/>
          <a:p>
            <a:pPr eaLnBrk="1" hangingPunct="1"/>
            <a:r>
              <a:rPr lang="en-US" sz="4000" b="1">
                <a:solidFill>
                  <a:schemeClr val="bg1"/>
                </a:solidFill>
                <a:latin typeface="Arial" charset="0"/>
                <a:ea typeface="ＭＳ Ｐゴシック" charset="0"/>
                <a:cs typeface="ＭＳ Ｐゴシック" charset="0"/>
              </a:rPr>
              <a:t>How to get Peter out of his tunnel…</a:t>
            </a:r>
            <a:endParaRPr lang="en-US" sz="5400">
              <a:solidFill>
                <a:schemeClr val="bg1"/>
              </a:solidFill>
              <a:latin typeface="Arial" charset="0"/>
              <a:ea typeface="ＭＳ Ｐゴシック" charset="0"/>
              <a:cs typeface="ＭＳ Ｐゴシック" charset="0"/>
            </a:endParaRPr>
          </a:p>
        </p:txBody>
      </p:sp>
      <p:sp>
        <p:nvSpPr>
          <p:cNvPr id="1389571" name="Rectangle 3"/>
          <p:cNvSpPr>
            <a:spLocks noGrp="1" noChangeArrowheads="1"/>
          </p:cNvSpPr>
          <p:nvPr>
            <p:ph type="subTitle" idx="1"/>
          </p:nvPr>
        </p:nvSpPr>
        <p:spPr>
          <a:xfrm>
            <a:off x="685800" y="5029200"/>
            <a:ext cx="8458200" cy="1295400"/>
          </a:xfrm>
          <a:effectLst>
            <a:outerShdw blurRad="63500" dist="107763" dir="13500000" algn="ctr" rotWithShape="0">
              <a:schemeClr val="tx2">
                <a:alpha val="74998"/>
              </a:schemeClr>
            </a:outerShdw>
          </a:effectLst>
        </p:spPr>
        <p:txBody>
          <a:bodyPr/>
          <a:lstStyle/>
          <a:p>
            <a:pPr algn="l" eaLnBrk="1" hangingPunct="1"/>
            <a:r>
              <a:rPr lang="en-US" sz="3600" b="1" i="1">
                <a:solidFill>
                  <a:schemeClr val="bg1"/>
                </a:solidFill>
                <a:latin typeface="Arial" charset="0"/>
                <a:ea typeface="ＭＳ Ｐゴシック" charset="0"/>
                <a:cs typeface="ＭＳ Ｐゴシック" charset="0"/>
              </a:rPr>
              <a:t>Step 1: Do the same miracle again</a:t>
            </a:r>
          </a:p>
          <a:p>
            <a:pPr algn="l" eaLnBrk="1" hangingPunct="1"/>
            <a:r>
              <a:rPr lang="en-US" sz="3600" b="1" i="1">
                <a:solidFill>
                  <a:schemeClr val="bg1"/>
                </a:solidFill>
                <a:latin typeface="Arial" charset="0"/>
                <a:ea typeface="ＭＳ Ｐゴシック" charset="0"/>
                <a:cs typeface="ＭＳ Ｐゴシック" charset="0"/>
              </a:rPr>
              <a:t>Step 2: Reinstate him three times</a:t>
            </a:r>
            <a:endParaRPr lang="en-US" b="1">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895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895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957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9"/>
          <p:cNvSpPr>
            <a:spLocks noChangeArrowheads="1"/>
          </p:cNvSpPr>
          <p:nvPr/>
        </p:nvSpPr>
        <p:spPr bwMode="auto">
          <a:xfrm>
            <a:off x="3132138" y="260350"/>
            <a:ext cx="2592387" cy="2011363"/>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0000">
                  <a:gamma/>
                  <a:shade val="46275"/>
                  <a:invGamma/>
                </a:srgbClr>
              </a:gs>
            </a:gsLst>
            <a:path path="shape">
              <a:fillToRect l="50000" t="50000" r="50000" b="50000"/>
            </a:path>
          </a:gradFill>
          <a:ln w="9525">
            <a:solidFill>
              <a:schemeClr val="tx1"/>
            </a:solidFill>
            <a:miter lim="800000"/>
            <a:headEnd/>
            <a:tailEnd/>
          </a:ln>
        </p:spPr>
        <p:txBody>
          <a:bodyPr wrap="none" anchor="ctr"/>
          <a:lstStyle/>
          <a:p>
            <a:pPr>
              <a:defRPr/>
            </a:pPr>
            <a:endParaRPr lang="en-US">
              <a:solidFill>
                <a:srgbClr val="F8F8F8"/>
              </a:solidFill>
            </a:endParaRPr>
          </a:p>
        </p:txBody>
      </p:sp>
      <p:sp>
        <p:nvSpPr>
          <p:cNvPr id="1749001" name="AutoShape 9"/>
          <p:cNvSpPr>
            <a:spLocks noChangeArrowheads="1"/>
          </p:cNvSpPr>
          <p:nvPr/>
        </p:nvSpPr>
        <p:spPr bwMode="auto">
          <a:xfrm>
            <a:off x="0" y="1981200"/>
            <a:ext cx="4648200" cy="4419600"/>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gradFill rotWithShape="0">
            <a:gsLst>
              <a:gs pos="0">
                <a:srgbClr val="FF0000"/>
              </a:gs>
              <a:gs pos="100000">
                <a:srgbClr val="FF0000">
                  <a:gamma/>
                  <a:shade val="46275"/>
                  <a:invGamma/>
                </a:srgbClr>
              </a:gs>
            </a:gsLst>
            <a:path path="shape">
              <a:fillToRect l="50000" t="50000" r="50000" b="50000"/>
            </a:path>
          </a:gradFill>
          <a:ln w="9525">
            <a:solidFill>
              <a:schemeClr val="tx1"/>
            </a:solidFill>
            <a:miter lim="800000"/>
            <a:headEnd/>
            <a:tailEnd/>
          </a:ln>
        </p:spPr>
        <p:txBody>
          <a:bodyPr wrap="none" anchor="ctr"/>
          <a:lstStyle/>
          <a:p>
            <a:pPr>
              <a:defRPr/>
            </a:pPr>
            <a:endParaRPr lang="en-US">
              <a:solidFill>
                <a:srgbClr val="F8F8F8"/>
              </a:solidFill>
            </a:endParaRPr>
          </a:p>
        </p:txBody>
      </p:sp>
      <p:sp>
        <p:nvSpPr>
          <p:cNvPr id="182276" name="Rectangle 2"/>
          <p:cNvSpPr>
            <a:spLocks noGrp="1" noChangeArrowheads="1"/>
          </p:cNvSpPr>
          <p:nvPr>
            <p:ph type="ctrTitle"/>
          </p:nvPr>
        </p:nvSpPr>
        <p:spPr>
          <a:xfrm>
            <a:off x="495300" y="533400"/>
            <a:ext cx="8153400" cy="990600"/>
          </a:xfrm>
        </p:spPr>
        <p:txBody>
          <a:bodyPr/>
          <a:lstStyle/>
          <a:p>
            <a:pPr eaLnBrk="1" hangingPunct="1"/>
            <a:r>
              <a:rPr lang="en-US" sz="4800" b="1">
                <a:latin typeface="Helvetica" charset="0"/>
                <a:ea typeface="ＭＳ Ｐゴシック" charset="0"/>
                <a:cs typeface="ＭＳ Ｐゴシック" charset="0"/>
              </a:rPr>
              <a:t>Do </a:t>
            </a:r>
            <a:r>
              <a:rPr lang="en-US" sz="4800" b="1" i="1">
                <a:solidFill>
                  <a:srgbClr val="FFFF00"/>
                </a:solidFill>
                <a:latin typeface="Helvetica" charset="0"/>
                <a:ea typeface="ＭＳ Ｐゴシック" charset="0"/>
                <a:cs typeface="ＭＳ Ｐゴシック" charset="0"/>
              </a:rPr>
              <a:t>You</a:t>
            </a:r>
            <a:r>
              <a:rPr lang="en-US" sz="4800" b="1">
                <a:latin typeface="Helvetica" charset="0"/>
                <a:ea typeface="ＭＳ Ｐゴシック" charset="0"/>
                <a:cs typeface="ＭＳ Ｐゴシック" charset="0"/>
              </a:rPr>
              <a:t> Agape Others?</a:t>
            </a:r>
            <a:endParaRPr lang="en-US">
              <a:solidFill>
                <a:schemeClr val="bg1"/>
              </a:solidFill>
              <a:latin typeface="Helvetica" charset="0"/>
              <a:ea typeface="ＭＳ Ｐゴシック" charset="0"/>
              <a:cs typeface="ＭＳ Ｐゴシック" charset="0"/>
            </a:endParaRPr>
          </a:p>
        </p:txBody>
      </p:sp>
      <p:sp>
        <p:nvSpPr>
          <p:cNvPr id="1748995" name="Text Box 3"/>
          <p:cNvSpPr txBox="1">
            <a:spLocks noChangeArrowheads="1"/>
          </p:cNvSpPr>
          <p:nvPr/>
        </p:nvSpPr>
        <p:spPr bwMode="auto">
          <a:xfrm>
            <a:off x="457200" y="2209800"/>
            <a:ext cx="497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agape</a:t>
            </a:r>
            <a:r>
              <a:rPr lang="en-US" sz="3200" b="1">
                <a:solidFill>
                  <a:srgbClr val="F8F8F8"/>
                </a:solidFill>
              </a:rPr>
              <a:t> others?</a:t>
            </a:r>
          </a:p>
        </p:txBody>
      </p:sp>
      <p:sp>
        <p:nvSpPr>
          <p:cNvPr id="1748996" name="Text Box 4"/>
          <p:cNvSpPr txBox="1">
            <a:spLocks noChangeArrowheads="1"/>
          </p:cNvSpPr>
          <p:nvPr/>
        </p:nvSpPr>
        <p:spPr bwMode="auto">
          <a:xfrm>
            <a:off x="5140325" y="22098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them.</a:t>
            </a:r>
          </a:p>
        </p:txBody>
      </p:sp>
      <p:sp>
        <p:nvSpPr>
          <p:cNvPr id="1748997" name="Text Box 5"/>
          <p:cNvSpPr txBox="1">
            <a:spLocks noChangeArrowheads="1"/>
          </p:cNvSpPr>
          <p:nvPr/>
        </p:nvSpPr>
        <p:spPr bwMode="auto">
          <a:xfrm>
            <a:off x="457200" y="3124200"/>
            <a:ext cx="497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agape</a:t>
            </a:r>
            <a:r>
              <a:rPr lang="en-US" sz="3200" b="1">
                <a:solidFill>
                  <a:srgbClr val="F8F8F8"/>
                </a:solidFill>
              </a:rPr>
              <a:t> others?</a:t>
            </a:r>
          </a:p>
        </p:txBody>
      </p:sp>
      <p:sp>
        <p:nvSpPr>
          <p:cNvPr id="1748998" name="Text Box 6"/>
          <p:cNvSpPr txBox="1">
            <a:spLocks noChangeArrowheads="1"/>
          </p:cNvSpPr>
          <p:nvPr/>
        </p:nvSpPr>
        <p:spPr bwMode="auto">
          <a:xfrm>
            <a:off x="5140325" y="31242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them.</a:t>
            </a:r>
          </a:p>
        </p:txBody>
      </p:sp>
      <p:sp>
        <p:nvSpPr>
          <p:cNvPr id="1748999" name="Text Box 7"/>
          <p:cNvSpPr txBox="1">
            <a:spLocks noChangeArrowheads="1"/>
          </p:cNvSpPr>
          <p:nvPr/>
        </p:nvSpPr>
        <p:spPr bwMode="auto">
          <a:xfrm>
            <a:off x="457200" y="4038600"/>
            <a:ext cx="4978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3200" b="1">
                <a:solidFill>
                  <a:srgbClr val="F8F8F8"/>
                </a:solidFill>
              </a:rPr>
              <a:t>Do you </a:t>
            </a:r>
            <a:r>
              <a:rPr lang="en-US" sz="3200" b="1" i="1">
                <a:solidFill>
                  <a:srgbClr val="F8F8F8"/>
                </a:solidFill>
              </a:rPr>
              <a:t>agape</a:t>
            </a:r>
            <a:r>
              <a:rPr lang="en-US" sz="3200" b="1">
                <a:solidFill>
                  <a:srgbClr val="F8F8F8"/>
                </a:solidFill>
              </a:rPr>
              <a:t> others?</a:t>
            </a:r>
          </a:p>
        </p:txBody>
      </p:sp>
      <p:sp>
        <p:nvSpPr>
          <p:cNvPr id="1749000" name="Text Box 8"/>
          <p:cNvSpPr txBox="1">
            <a:spLocks noChangeArrowheads="1"/>
          </p:cNvSpPr>
          <p:nvPr/>
        </p:nvSpPr>
        <p:spPr bwMode="auto">
          <a:xfrm>
            <a:off x="5140325" y="4038600"/>
            <a:ext cx="3392488" cy="579438"/>
          </a:xfrm>
          <a:prstGeom prst="rect">
            <a:avLst/>
          </a:prstGeom>
          <a:noFill/>
          <a:ln>
            <a:noFill/>
          </a:ln>
          <a:effectLst>
            <a:outerShdw blurRad="63500" dist="35921" dir="2700000" algn="ctr" rotWithShape="0">
              <a:schemeClr val="bg1">
                <a:alpha val="74998"/>
              </a:schemeClr>
            </a:outerShdw>
          </a:effectLst>
          <a:extLst/>
        </p:spPr>
        <p:txBody>
          <a:bodyPr>
            <a:spAutoFit/>
          </a:bodyPr>
          <a:lstStyle/>
          <a:p>
            <a:pPr>
              <a:defRPr/>
            </a:pPr>
            <a:r>
              <a:rPr lang="en-US" sz="3200" b="1" dirty="0">
                <a:solidFill>
                  <a:srgbClr val="F8F8F8"/>
                </a:solidFill>
              </a:rPr>
              <a:t>I </a:t>
            </a:r>
            <a:r>
              <a:rPr lang="en-US" sz="3200" b="1" i="1" dirty="0" err="1">
                <a:solidFill>
                  <a:srgbClr val="F8F8F8"/>
                </a:solidFill>
              </a:rPr>
              <a:t>phileo</a:t>
            </a:r>
            <a:r>
              <a:rPr lang="en-US" sz="3200" b="1" dirty="0">
                <a:solidFill>
                  <a:srgbClr val="F8F8F8"/>
                </a:solidFill>
              </a:rPr>
              <a:t> them.</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8995">
                                            <p:txEl>
                                              <p:pRg st="0" end="0"/>
                                            </p:txEl>
                                          </p:spTgt>
                                        </p:tgtEl>
                                        <p:attrNameLst>
                                          <p:attrName>style.visibility</p:attrName>
                                        </p:attrNameLst>
                                      </p:cBhvr>
                                      <p:to>
                                        <p:strVal val="visible"/>
                                      </p:to>
                                    </p:set>
                                    <p:animEffect transition="in" filter="fade">
                                      <p:cBhvr>
                                        <p:cTn id="7" dur="500"/>
                                        <p:tgtEl>
                                          <p:spTgt spid="17489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8996">
                                            <p:txEl>
                                              <p:pRg st="0" end="0"/>
                                            </p:txEl>
                                          </p:spTgt>
                                        </p:tgtEl>
                                        <p:attrNameLst>
                                          <p:attrName>style.visibility</p:attrName>
                                        </p:attrNameLst>
                                      </p:cBhvr>
                                      <p:to>
                                        <p:strVal val="visible"/>
                                      </p:to>
                                    </p:set>
                                    <p:animEffect transition="in" filter="fade">
                                      <p:cBhvr>
                                        <p:cTn id="12" dur="500"/>
                                        <p:tgtEl>
                                          <p:spTgt spid="174899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8997">
                                            <p:txEl>
                                              <p:pRg st="0" end="0"/>
                                            </p:txEl>
                                          </p:spTgt>
                                        </p:tgtEl>
                                        <p:attrNameLst>
                                          <p:attrName>style.visibility</p:attrName>
                                        </p:attrNameLst>
                                      </p:cBhvr>
                                      <p:to>
                                        <p:strVal val="visible"/>
                                      </p:to>
                                    </p:set>
                                    <p:animEffect transition="in" filter="fade">
                                      <p:cBhvr>
                                        <p:cTn id="17" dur="500"/>
                                        <p:tgtEl>
                                          <p:spTgt spid="1748997">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48998">
                                            <p:txEl>
                                              <p:pRg st="0" end="0"/>
                                            </p:txEl>
                                          </p:spTgt>
                                        </p:tgtEl>
                                        <p:attrNameLst>
                                          <p:attrName>style.visibility</p:attrName>
                                        </p:attrNameLst>
                                      </p:cBhvr>
                                      <p:to>
                                        <p:strVal val="visible"/>
                                      </p:to>
                                    </p:set>
                                    <p:animEffect transition="in" filter="fade">
                                      <p:cBhvr>
                                        <p:cTn id="22" dur="500"/>
                                        <p:tgtEl>
                                          <p:spTgt spid="174899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48999">
                                            <p:txEl>
                                              <p:pRg st="0" end="0"/>
                                            </p:txEl>
                                          </p:spTgt>
                                        </p:tgtEl>
                                        <p:attrNameLst>
                                          <p:attrName>style.visibility</p:attrName>
                                        </p:attrNameLst>
                                      </p:cBhvr>
                                      <p:to>
                                        <p:strVal val="visible"/>
                                      </p:to>
                                    </p:set>
                                    <p:animEffect transition="in" filter="fade">
                                      <p:cBhvr>
                                        <p:cTn id="27" dur="500"/>
                                        <p:tgtEl>
                                          <p:spTgt spid="1748999">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49000">
                                            <p:txEl>
                                              <p:pRg st="0" end="0"/>
                                            </p:txEl>
                                          </p:spTgt>
                                        </p:tgtEl>
                                        <p:attrNameLst>
                                          <p:attrName>style.visibility</p:attrName>
                                        </p:attrNameLst>
                                      </p:cBhvr>
                                      <p:to>
                                        <p:strVal val="visible"/>
                                      </p:to>
                                    </p:set>
                                    <p:animEffect transition="in" filter="fade">
                                      <p:cBhvr>
                                        <p:cTn id="32" dur="500"/>
                                        <p:tgtEl>
                                          <p:spTgt spid="17490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8995" grpId="0" build="p" autoUpdateAnimBg="0"/>
      <p:bldP spid="1748996" grpId="0" build="p" autoUpdateAnimBg="0"/>
      <p:bldP spid="1748997" grpId="0" build="p" autoUpdateAnimBg="0"/>
      <p:bldP spid="1748998" grpId="0" build="p" autoUpdateAnimBg="0"/>
      <p:bldP spid="1748999" grpId="0" build="p" autoUpdateAnimBg="0"/>
      <p:bldP spid="1749000"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25" y="260350"/>
            <a:ext cx="8229600" cy="1143000"/>
          </a:xfrm>
        </p:spPr>
        <p:txBody>
          <a:bodyPr/>
          <a:lstStyle/>
          <a:p>
            <a:pPr eaLnBrk="1" hangingPunct="1">
              <a:defRPr/>
            </a:pPr>
            <a:r>
              <a:rPr lang="en-US" sz="6600" dirty="0" smtClean="0">
                <a:solidFill>
                  <a:srgbClr val="800000"/>
                </a:solidFill>
                <a:cs typeface="+mj-cs"/>
              </a:rPr>
              <a:t>Have you </a:t>
            </a:r>
            <a:r>
              <a:rPr lang="en-US" sz="6600" dirty="0" smtClean="0">
                <a:solidFill>
                  <a:schemeClr val="bg1"/>
                </a:solidFill>
                <a:cs typeface="+mj-cs"/>
              </a:rPr>
              <a:t>failed</a:t>
            </a:r>
            <a:r>
              <a:rPr lang="en-US" sz="6600" dirty="0" smtClean="0">
                <a:solidFill>
                  <a:srgbClr val="800000"/>
                </a:solidFill>
                <a:cs typeface="+mj-cs"/>
              </a:rPr>
              <a:t>?</a:t>
            </a:r>
          </a:p>
        </p:txBody>
      </p:sp>
      <p:pic>
        <p:nvPicPr>
          <p:cNvPr id="142339" name="Picture 2" descr="failur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205413" y="26988"/>
            <a:ext cx="3975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340" name="Picture 3" descr="failed.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522413" y="1343025"/>
            <a:ext cx="3810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341" name="Title 1"/>
          <p:cNvSpPr txBox="1">
            <a:spLocks/>
          </p:cNvSpPr>
          <p:nvPr/>
        </p:nvSpPr>
        <p:spPr bwMode="auto">
          <a:xfrm>
            <a:off x="468313" y="32845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16600">
                <a:solidFill>
                  <a:srgbClr val="800000"/>
                </a:solidFill>
              </a:rPr>
              <a:t>?</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3"/>
          <p:cNvSpPr>
            <a:spLocks noChangeArrowheads="1"/>
          </p:cNvSpPr>
          <p:nvPr/>
        </p:nvSpPr>
        <p:spPr bwMode="auto">
          <a:xfrm>
            <a:off x="0" y="0"/>
            <a:ext cx="9144000" cy="6858000"/>
          </a:xfrm>
          <a:prstGeom prst="rect">
            <a:avLst/>
          </a:prstGeom>
          <a:solidFill>
            <a:schemeClr val="bg1"/>
          </a:solidFill>
          <a:ln>
            <a:noFill/>
          </a:ln>
          <a:extLst>
            <a:ext uri="{91240B29-F687-4f45-9708-019B960494DF}">
              <a14:hiddenLine xmlns:a14="http://schemas.microsoft.com/office/drawing/2010/main" w="12700" cap="sq">
                <a:solidFill>
                  <a:srgbClr val="000000"/>
                </a:solidFill>
                <a:round/>
                <a:headEnd type="none" w="sm" len="sm"/>
                <a:tailEnd type="none" w="sm" len="sm"/>
              </a14:hiddenLine>
            </a:ext>
          </a:extLst>
        </p:spPr>
        <p:txBody>
          <a:bodyPr wrap="none"/>
          <a:lstStyle/>
          <a:p>
            <a:pPr algn="ctr"/>
            <a:endParaRPr lang="en-US">
              <a:solidFill>
                <a:srgbClr val="000000"/>
              </a:solidFill>
              <a:latin typeface="Times New Roman" charset="0"/>
            </a:endParaRPr>
          </a:p>
        </p:txBody>
      </p:sp>
      <p:sp>
        <p:nvSpPr>
          <p:cNvPr id="184323" name="Title 1"/>
          <p:cNvSpPr>
            <a:spLocks noGrp="1"/>
          </p:cNvSpPr>
          <p:nvPr>
            <p:ph type="title" idx="4294967295"/>
          </p:nvPr>
        </p:nvSpPr>
        <p:spPr>
          <a:xfrm>
            <a:off x="2298700" y="228600"/>
            <a:ext cx="4686300" cy="533400"/>
          </a:xfrm>
        </p:spPr>
        <p:txBody>
          <a:bodyPr/>
          <a:lstStyle/>
          <a:p>
            <a:pPr eaLnBrk="1" hangingPunct="1"/>
            <a:r>
              <a:rPr lang="en-US" sz="3200" b="1" i="1">
                <a:solidFill>
                  <a:srgbClr val="800000"/>
                </a:solidFill>
                <a:latin typeface="Arial" charset="0"/>
                <a:ea typeface="ＭＳ Ｐゴシック" charset="0"/>
                <a:cs typeface="Arial" charset="0"/>
              </a:rPr>
              <a:t>Our Vision is to…</a:t>
            </a:r>
          </a:p>
        </p:txBody>
      </p:sp>
      <p:pic>
        <p:nvPicPr>
          <p:cNvPr id="184324" name="Picture 4" descr="Crossroads-Logo.gi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04800" y="228600"/>
            <a:ext cx="1743075"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5"/>
          <p:cNvGrpSpPr>
            <a:grpSpLocks/>
          </p:cNvGrpSpPr>
          <p:nvPr/>
        </p:nvGrpSpPr>
        <p:grpSpPr bwMode="auto">
          <a:xfrm>
            <a:off x="2971800" y="1143000"/>
            <a:ext cx="3048000" cy="3048000"/>
            <a:chOff x="2819400" y="1143000"/>
            <a:chExt cx="3048000" cy="3048000"/>
          </a:xfrm>
        </p:grpSpPr>
        <p:pic>
          <p:nvPicPr>
            <p:cNvPr id="184334" name="Picture 6" descr="lovecloud.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400" y="1905000"/>
              <a:ext cx="3048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txBox="1">
              <a:spLocks/>
            </p:cNvSpPr>
            <p:nvPr/>
          </p:nvSpPr>
          <p:spPr bwMode="auto">
            <a:xfrm>
              <a:off x="2819400" y="1143000"/>
              <a:ext cx="2971800" cy="914400"/>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God</a:t>
              </a:r>
            </a:p>
          </p:txBody>
        </p:sp>
      </p:grpSp>
      <p:sp>
        <p:nvSpPr>
          <p:cNvPr id="12" name="Title 1"/>
          <p:cNvSpPr txBox="1">
            <a:spLocks/>
          </p:cNvSpPr>
          <p:nvPr/>
        </p:nvSpPr>
        <p:spPr bwMode="auto">
          <a:xfrm>
            <a:off x="6096000" y="3276600"/>
            <a:ext cx="3048000" cy="1295400"/>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the Nations</a:t>
            </a:r>
          </a:p>
        </p:txBody>
      </p:sp>
      <p:grpSp>
        <p:nvGrpSpPr>
          <p:cNvPr id="3" name="Group 14"/>
          <p:cNvGrpSpPr>
            <a:grpSpLocks/>
          </p:cNvGrpSpPr>
          <p:nvPr/>
        </p:nvGrpSpPr>
        <p:grpSpPr bwMode="auto">
          <a:xfrm>
            <a:off x="0" y="3360738"/>
            <a:ext cx="3048000" cy="3497262"/>
            <a:chOff x="0" y="3360420"/>
            <a:chExt cx="3048000" cy="3497579"/>
          </a:xfrm>
        </p:grpSpPr>
        <p:sp>
          <p:nvSpPr>
            <p:cNvPr id="10" name="Title 1"/>
            <p:cNvSpPr txBox="1">
              <a:spLocks/>
            </p:cNvSpPr>
            <p:nvPr/>
          </p:nvSpPr>
          <p:spPr bwMode="auto">
            <a:xfrm>
              <a:off x="0" y="3360420"/>
              <a:ext cx="3048000" cy="1211372"/>
            </a:xfrm>
            <a:prstGeom prst="rect">
              <a:avLst/>
            </a:prstGeom>
            <a:noFill/>
            <a:ln w="9525">
              <a:noFill/>
              <a:miter lim="800000"/>
              <a:headEnd/>
              <a:tailEnd/>
            </a:ln>
            <a:effectLst/>
          </p:spPr>
          <p:txBody>
            <a:bodyPr anchor="ctr"/>
            <a:lstStyle/>
            <a:p>
              <a:pPr algn="ctr">
                <a:defRPr/>
              </a:pPr>
              <a:r>
                <a:rPr lang="en-US" sz="4400" b="1" kern="0" dirty="0">
                  <a:solidFill>
                    <a:srgbClr val="800000"/>
                  </a:solidFill>
                  <a:latin typeface="Arial"/>
                  <a:ea typeface="ＭＳ Ｐゴシック" pitchFamily="-107" charset="-128"/>
                  <a:cs typeface="Arial"/>
                </a:rPr>
                <a:t>Love the Church</a:t>
              </a:r>
            </a:p>
          </p:txBody>
        </p:sp>
        <p:pic>
          <p:nvPicPr>
            <p:cNvPr id="184333" name="Picture 12" descr="body_of_Christ2.jpg"/>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 y="4572000"/>
              <a:ext cx="3047999" cy="228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Content Placeholder 3" descr="People on the Globe.jpg"/>
          <p:cNvPicPr>
            <a:picLocks noGrp="1" noChangeAspect="1"/>
          </p:cNvPicPr>
          <p:nvPr>
            <p:ph idx="4294967295"/>
          </p:nvPr>
        </p:nvPicPr>
        <p:blipFill>
          <a:blip r:embed="rId6" cstate="screen">
            <a:extLst>
              <a:ext uri="{28A0092B-C50C-407E-A947-70E740481C1C}">
                <a14:useLocalDpi xmlns:a14="http://schemas.microsoft.com/office/drawing/2010/main"/>
              </a:ext>
            </a:extLst>
          </a:blip>
          <a:srcRect l="-66" r="-66"/>
          <a:stretch>
            <a:fillRect/>
          </a:stretch>
        </p:blipFill>
        <p:spPr>
          <a:xfrm>
            <a:off x="6172200" y="4572000"/>
            <a:ext cx="3048000" cy="2286000"/>
          </a:xfrm>
        </p:spPr>
      </p:pic>
      <p:sp>
        <p:nvSpPr>
          <p:cNvPr id="19" name="Right Arrow 18"/>
          <p:cNvSpPr>
            <a:spLocks noChangeArrowheads="1"/>
          </p:cNvSpPr>
          <p:nvPr/>
        </p:nvSpPr>
        <p:spPr bwMode="auto">
          <a:xfrm rot="8286027">
            <a:off x="2128838" y="2709863"/>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
        <p:nvSpPr>
          <p:cNvPr id="20" name="Right Arrow 19"/>
          <p:cNvSpPr>
            <a:spLocks noChangeArrowheads="1"/>
          </p:cNvSpPr>
          <p:nvPr/>
        </p:nvSpPr>
        <p:spPr bwMode="auto">
          <a:xfrm>
            <a:off x="4119563" y="5486400"/>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
        <p:nvSpPr>
          <p:cNvPr id="21" name="Right Arrow 20"/>
          <p:cNvSpPr>
            <a:spLocks noChangeArrowheads="1"/>
          </p:cNvSpPr>
          <p:nvPr/>
        </p:nvSpPr>
        <p:spPr bwMode="auto">
          <a:xfrm rot="-8142921">
            <a:off x="6173788" y="2628900"/>
            <a:ext cx="762000" cy="533400"/>
          </a:xfrm>
          <a:prstGeom prst="rightArrow">
            <a:avLst>
              <a:gd name="adj1" fmla="val 50000"/>
              <a:gd name="adj2" fmla="val 50000"/>
            </a:avLst>
          </a:prstGeom>
          <a:solidFill>
            <a:srgbClr val="8E0C09"/>
          </a:solidFill>
          <a:ln w="12700" cap="sq">
            <a:solidFill>
              <a:schemeClr val="tx1"/>
            </a:solidFill>
            <a:round/>
            <a:headEnd type="none" w="sm" len="sm"/>
            <a:tailEnd type="none" w="sm" len="sm"/>
          </a:ln>
        </p:spPr>
        <p:txBody>
          <a:bodyPr wrap="none"/>
          <a:lstStyle/>
          <a:p>
            <a:pPr algn="ctr"/>
            <a:endParaRPr lang="en-US">
              <a:solidFill>
                <a:srgbClr val="800000"/>
              </a:solidFill>
              <a:latin typeface="Times New Roman"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grpId="0" nodeType="afterEffect">
                                  <p:stCondLst>
                                    <p:cond delay="2000"/>
                                  </p:stCondLst>
                                  <p:childTnLst>
                                    <p:set>
                                      <p:cBhvr>
                                        <p:cTn id="2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animBg="1"/>
      <p:bldP spid="20"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itle 1"/>
          <p:cNvSpPr>
            <a:spLocks noGrp="1"/>
          </p:cNvSpPr>
          <p:nvPr>
            <p:ph type="title"/>
          </p:nvPr>
        </p:nvSpPr>
        <p:spPr>
          <a:xfrm>
            <a:off x="-36513" y="44450"/>
            <a:ext cx="9142413" cy="1143000"/>
          </a:xfrm>
        </p:spPr>
        <p:txBody>
          <a:bodyPr/>
          <a:lstStyle/>
          <a:p>
            <a:r>
              <a:rPr lang="en-US" sz="4800">
                <a:latin typeface="Arial" charset="0"/>
              </a:rPr>
              <a:t>Loving people is loving Christ</a:t>
            </a:r>
          </a:p>
        </p:txBody>
      </p:sp>
      <p:pic>
        <p:nvPicPr>
          <p:cNvPr id="186371" name="Picture 2" descr="chinese_downandouters_640_06.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39750" y="1268413"/>
            <a:ext cx="81280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42" name="Group 2"/>
          <p:cNvGraphicFramePr>
            <a:graphicFrameLocks noGrp="1"/>
          </p:cNvGraphicFramePr>
          <p:nvPr/>
        </p:nvGraphicFramePr>
        <p:xfrm>
          <a:off x="539552" y="1854200"/>
          <a:ext cx="8280920" cy="4624389"/>
        </p:xfrm>
        <a:graphic>
          <a:graphicData uri="http://schemas.openxmlformats.org/drawingml/2006/table">
            <a:tbl>
              <a:tblPr>
                <a:effectLst>
                  <a:outerShdw blurRad="50800" dist="38100" dir="2700000">
                    <a:srgbClr val="000000">
                      <a:alpha val="43000"/>
                    </a:srgbClr>
                  </a:outerShdw>
                </a:effectLst>
              </a:tblPr>
              <a:tblGrid>
                <a:gridCol w="4140460"/>
                <a:gridCol w="4140460"/>
              </a:tblGrid>
              <a:tr h="9144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dirty="0">
                          <a:ln>
                            <a:noFill/>
                          </a:ln>
                          <a:solidFill>
                            <a:schemeClr val="bg1"/>
                          </a:solidFill>
                          <a:effectLst/>
                          <a:latin typeface="Arial"/>
                          <a:ea typeface="ＭＳ Ｐゴシック" charset="0"/>
                          <a:cs typeface="Arial"/>
                        </a:rPr>
                        <a:t>Speaking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5400" b="1" i="0" u="none" strike="noStrike" cap="none" normalizeH="0" baseline="0">
                          <a:ln>
                            <a:noFill/>
                          </a:ln>
                          <a:solidFill>
                            <a:schemeClr val="bg1"/>
                          </a:solidFill>
                          <a:effectLst/>
                          <a:latin typeface="Arial"/>
                          <a:ea typeface="ＭＳ Ｐゴシック" charset="0"/>
                          <a:cs typeface="Arial"/>
                        </a:rPr>
                        <a:t>Serving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r>
              <a:tr h="7381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Teaching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Administering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7366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Evangelism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Faith</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76041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a:ea typeface="ＭＳ Ｐゴシック" charset="0"/>
                          <a:cs typeface="Arial"/>
                        </a:rPr>
                        <a:t>Pastor-Teacher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Giving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73818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Encouraging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a:ln>
                            <a:noFill/>
                          </a:ln>
                          <a:solidFill>
                            <a:schemeClr val="bg1"/>
                          </a:solidFill>
                          <a:effectLst/>
                          <a:latin typeface="Arial"/>
                          <a:ea typeface="ＭＳ Ｐゴシック" charset="0"/>
                          <a:cs typeface="Arial"/>
                        </a:rPr>
                        <a:t>Service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4000" b="1" i="0" u="none" strike="noStrike" cap="none" normalizeH="0" baseline="0">
                        <a:ln>
                          <a:noFill/>
                        </a:ln>
                        <a:solidFill>
                          <a:schemeClr val="bg1"/>
                        </a:solidFill>
                        <a:effectLst/>
                        <a:latin typeface="Arial"/>
                        <a:ea typeface="ＭＳ Ｐゴシック" charset="0"/>
                        <a:cs typeface="Arial"/>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a:ea typeface="ＭＳ Ｐゴシック" charset="0"/>
                          <a:cs typeface="Arial"/>
                        </a:rPr>
                        <a:t>Mercy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990099"/>
                    </a:solidFill>
                  </a:tcPr>
                </a:tc>
              </a:tr>
            </a:tbl>
          </a:graphicData>
        </a:graphic>
      </p:graphicFrame>
      <p:sp>
        <p:nvSpPr>
          <p:cNvPr id="187395" name="Rectangle 27"/>
          <p:cNvSpPr>
            <a:spLocks noGrp="1" noChangeArrowheads="1"/>
          </p:cNvSpPr>
          <p:nvPr>
            <p:ph type="title" idx="4294967295"/>
          </p:nvPr>
        </p:nvSpPr>
        <p:spPr>
          <a:xfrm>
            <a:off x="1979613" y="152400"/>
            <a:ext cx="5038725" cy="1524000"/>
          </a:xfrm>
        </p:spPr>
        <p:txBody>
          <a:bodyPr/>
          <a:lstStyle/>
          <a:p>
            <a:pPr eaLnBrk="1" hangingPunct="1"/>
            <a:r>
              <a:rPr lang="en-US" sz="4000" b="1">
                <a:solidFill>
                  <a:schemeClr val="bg1"/>
                </a:solidFill>
                <a:latin typeface="Arial" charset="0"/>
                <a:ea typeface="ＭＳ Ｐゴシック" charset="0"/>
              </a:rPr>
              <a:t>Categories of Gifts </a:t>
            </a:r>
            <a:r>
              <a:rPr lang="en-US" sz="3600" b="1">
                <a:solidFill>
                  <a:schemeClr val="bg1"/>
                </a:solidFill>
                <a:latin typeface="Arial" charset="0"/>
                <a:ea typeface="ＭＳ Ｐゴシック" charset="0"/>
              </a:rPr>
              <a:t>(1 Peter 4:11)</a:t>
            </a:r>
            <a:endParaRPr lang="en-US" sz="4000">
              <a:latin typeface="Arial" charset="0"/>
              <a:ea typeface="ＭＳ Ｐゴシック" charset="0"/>
            </a:endParaRPr>
          </a:p>
        </p:txBody>
      </p:sp>
      <p:sp>
        <p:nvSpPr>
          <p:cNvPr id="187396" name="Rectangle 29"/>
          <p:cNvSpPr>
            <a:spLocks noChangeArrowheads="1"/>
          </p:cNvSpPr>
          <p:nvPr/>
        </p:nvSpPr>
        <p:spPr bwMode="auto">
          <a:xfrm>
            <a:off x="4572000" y="1600200"/>
            <a:ext cx="152400" cy="5029200"/>
          </a:xfrm>
          <a:prstGeom prst="rect">
            <a:avLst/>
          </a:prstGeom>
          <a:solidFill>
            <a:srgbClr val="000000"/>
          </a:solidFill>
          <a:ln w="9525">
            <a:solidFill>
              <a:schemeClr val="tx1"/>
            </a:solidFill>
            <a:miter lim="800000"/>
            <a:headEnd/>
            <a:tailEnd/>
          </a:ln>
        </p:spPr>
        <p:txBody>
          <a:bodyPr wrap="none" anchor="ctr"/>
          <a:lstStyle/>
          <a:p>
            <a:endParaRPr lang="en-US">
              <a:solidFill>
                <a:srgbClr val="000000"/>
              </a:solidFill>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2" descr="leave nets behi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a:defRPr/>
            </a:pPr>
            <a:r>
              <a:rPr lang="en-US" sz="6600" b="1" dirty="0" smtClean="0">
                <a:solidFill>
                  <a:srgbClr val="FFFFFF"/>
                </a:solidFill>
                <a:effectLst>
                  <a:glow rad="228600">
                    <a:schemeClr val="accent4">
                      <a:satMod val="175000"/>
                      <a:alpha val="40000"/>
                    </a:schemeClr>
                  </a:glow>
                </a:effectLst>
              </a:rPr>
              <a:t>I.	Admit you need Christ even where you feel </a:t>
            </a:r>
            <a:r>
              <a:rPr lang="en-US" sz="6600" b="1" dirty="0" smtClean="0">
                <a:solidFill>
                  <a:srgbClr val="FFFF00"/>
                </a:solidFill>
                <a:effectLst>
                  <a:glow rad="228600">
                    <a:schemeClr val="accent4">
                      <a:satMod val="175000"/>
                      <a:alpha val="40000"/>
                    </a:schemeClr>
                  </a:glow>
                </a:effectLst>
              </a:rPr>
              <a:t>competent</a:t>
            </a:r>
            <a:r>
              <a:rPr lang="en-US" sz="6600" b="1" dirty="0" smtClean="0">
                <a:solidFill>
                  <a:srgbClr val="FFFFFF"/>
                </a:solidFill>
                <a:effectLst>
                  <a:glow rad="228600">
                    <a:schemeClr val="accent4">
                      <a:satMod val="175000"/>
                      <a:alpha val="40000"/>
                    </a:schemeClr>
                  </a:glow>
                </a:effectLst>
              </a:rPr>
              <a:t> (21:1-14).</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Picture 2" descr="helpinghand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149225"/>
            <a:ext cx="4341812"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a:defRPr/>
            </a:pPr>
            <a:r>
              <a:rPr lang="en-US" sz="6600" b="1" dirty="0" smtClean="0">
                <a:solidFill>
                  <a:srgbClr val="FFFFFF"/>
                </a:solidFill>
                <a:effectLst>
                  <a:glow rad="228600">
                    <a:schemeClr val="accent4">
                      <a:satMod val="175000"/>
                      <a:alpha val="40000"/>
                    </a:schemeClr>
                  </a:glow>
                </a:effectLst>
              </a:rPr>
              <a:t>II.	Show your love for Christ by loving </a:t>
            </a:r>
            <a:r>
              <a:rPr lang="en-US" sz="6600" b="1" dirty="0" smtClean="0">
                <a:solidFill>
                  <a:srgbClr val="FFFF00"/>
                </a:solidFill>
                <a:effectLst>
                  <a:glow rad="228600">
                    <a:schemeClr val="accent4">
                      <a:satMod val="175000"/>
                      <a:alpha val="40000"/>
                    </a:schemeClr>
                  </a:glow>
                </a:effectLst>
              </a:rPr>
              <a:t>people</a:t>
            </a:r>
            <a:r>
              <a:rPr lang="en-US" sz="6600" b="1" dirty="0" smtClean="0">
                <a:solidFill>
                  <a:srgbClr val="FFFFFF"/>
                </a:solidFill>
                <a:effectLst>
                  <a:glow rad="228600">
                    <a:schemeClr val="accent4">
                      <a:satMod val="175000"/>
                      <a:alpha val="40000"/>
                    </a:schemeClr>
                  </a:glow>
                </a:effectLst>
              </a:rPr>
              <a:t> (21:15-17).</a:t>
            </a: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84984"/>
          </a:xfrm>
          <a:ln>
            <a:miter lim="800000"/>
            <a:headEnd/>
            <a:tailEnd/>
          </a:ln>
          <a:extLst/>
        </p:spPr>
        <p:txBody>
          <a:bodyPr/>
          <a:lstStyle/>
          <a:p>
            <a:pPr eaLnBrk="1" hangingPunct="1">
              <a:lnSpc>
                <a:spcPct val="80000"/>
              </a:lnSpc>
              <a:defRPr/>
            </a:pPr>
            <a:r>
              <a:rPr lang="en-US" sz="6600" b="1" dirty="0" smtClean="0">
                <a:solidFill>
                  <a:srgbClr val="FFFFFF"/>
                </a:solidFill>
                <a:effectLst>
                  <a:glow rad="228600">
                    <a:schemeClr val="accent4">
                      <a:satMod val="175000"/>
                      <a:alpha val="40000"/>
                    </a:schemeClr>
                  </a:glow>
                </a:effectLst>
                <a:cs typeface="+mj-cs"/>
              </a:rPr>
              <a:t>III. Don't worry about Christ’s </a:t>
            </a:r>
            <a:r>
              <a:rPr lang="en-US" sz="6600" b="1" dirty="0" smtClean="0">
                <a:solidFill>
                  <a:srgbClr val="FFFF00"/>
                </a:solidFill>
                <a:effectLst>
                  <a:glow rad="228600">
                    <a:schemeClr val="accent4">
                      <a:satMod val="175000"/>
                      <a:alpha val="40000"/>
                    </a:schemeClr>
                  </a:glow>
                </a:effectLst>
                <a:cs typeface="+mj-cs"/>
              </a:rPr>
              <a:t>plan</a:t>
            </a:r>
            <a:r>
              <a:rPr lang="en-US" sz="6600" b="1" dirty="0" smtClean="0">
                <a:solidFill>
                  <a:srgbClr val="FFFFFF"/>
                </a:solidFill>
                <a:effectLst>
                  <a:glow rad="228600">
                    <a:schemeClr val="accent4">
                      <a:satMod val="175000"/>
                      <a:alpha val="40000"/>
                    </a:schemeClr>
                  </a:glow>
                </a:effectLst>
                <a:cs typeface="+mj-cs"/>
              </a:rPr>
              <a:t> for others (21:18-23).</a:t>
            </a:r>
          </a:p>
        </p:txBody>
      </p:sp>
      <p:pic>
        <p:nvPicPr>
          <p:cNvPr id="191491" name="Picture 3" descr="mind_your_Business_nosey-300x16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47813" y="3068638"/>
            <a:ext cx="648017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192515"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7000" y="101600"/>
            <a:ext cx="9017000" cy="675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2516" name="Rectangle 10"/>
          <p:cNvSpPr>
            <a:spLocks noGrp="1" noChangeArrowheads="1"/>
          </p:cNvSpPr>
          <p:nvPr>
            <p:ph type="title" idx="4294967295"/>
          </p:nvPr>
        </p:nvSpPr>
        <p:spPr>
          <a:xfrm>
            <a:off x="3289300" y="3962400"/>
            <a:ext cx="5638800" cy="2895600"/>
          </a:xfrm>
          <a:solidFill>
            <a:schemeClr val="tx2"/>
          </a:solidFill>
        </p:spPr>
        <p:txBody>
          <a:bodyPr/>
          <a:lstStyle/>
          <a:p>
            <a:pPr eaLnBrk="1" hangingPunct="1"/>
            <a:r>
              <a:rPr lang="ja-JP" altLang="en-US" sz="2800" b="1" i="1">
                <a:solidFill>
                  <a:schemeClr val="bg1"/>
                </a:solidFill>
                <a:latin typeface="Arial" charset="0"/>
                <a:ea typeface="ＭＳ Ｐゴシック" charset="0"/>
                <a:cs typeface="ＭＳ Ｐゴシック" charset="0"/>
              </a:rPr>
              <a:t>“</a:t>
            </a:r>
            <a:r>
              <a:rPr lang="en-US" altLang="ja-JP" sz="2800" b="1" i="1">
                <a:solidFill>
                  <a:schemeClr val="bg1"/>
                </a:solidFill>
                <a:latin typeface="Arial" charset="0"/>
                <a:ea typeface="ＭＳ Ｐゴシック" charset="0"/>
                <a:cs typeface="ＭＳ Ｐゴシック" charset="0"/>
              </a:rPr>
              <a:t>…When you are old, you will stretch out your hands, and someone else will dress you and lead you where you do not want to go</a:t>
            </a:r>
            <a:r>
              <a:rPr lang="ja-JP" altLang="en-US" sz="2800" b="1" i="1">
                <a:solidFill>
                  <a:schemeClr val="bg1"/>
                </a:solidFill>
                <a:latin typeface="Arial" charset="0"/>
                <a:ea typeface="ＭＳ Ｐゴシック" charset="0"/>
                <a:cs typeface="ＭＳ Ｐゴシック" charset="0"/>
              </a:rPr>
              <a:t>”</a:t>
            </a:r>
            <a:r>
              <a:rPr lang="en-US" altLang="ja-JP" sz="2800" b="1" i="1">
                <a:solidFill>
                  <a:schemeClr val="bg1"/>
                </a:solidFill>
                <a:latin typeface="Arial" charset="0"/>
                <a:ea typeface="ＭＳ Ｐゴシック" charset="0"/>
                <a:cs typeface="ＭＳ Ｐゴシック" charset="0"/>
              </a:rPr>
              <a:t> (21:18)</a:t>
            </a:r>
            <a:endParaRPr lang="en-US" sz="4000">
              <a:latin typeface="Arial" charset="0"/>
              <a:ea typeface="ＭＳ Ｐゴシック" charset="0"/>
              <a:cs typeface="ＭＳ Ｐゴシック" charset="0"/>
            </a:endParaRPr>
          </a:p>
        </p:txBody>
      </p:sp>
      <p:sp>
        <p:nvSpPr>
          <p:cNvPr id="192517" name="Rectangle 11"/>
          <p:cNvSpPr>
            <a:spLocks noChangeArrowheads="1"/>
          </p:cNvSpPr>
          <p:nvPr/>
        </p:nvSpPr>
        <p:spPr bwMode="auto">
          <a:xfrm>
            <a:off x="4343400" y="76200"/>
            <a:ext cx="4800600" cy="6858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3200" b="1">
                <a:solidFill>
                  <a:schemeClr val="bg1"/>
                </a:solidFill>
              </a:rPr>
              <a:t>Peter</a:t>
            </a:r>
            <a:r>
              <a:rPr lang="fr-FR" altLang="ja-JP" sz="3200" b="1">
                <a:solidFill>
                  <a:schemeClr val="bg1"/>
                </a:solidFill>
              </a:rPr>
              <a:t>'</a:t>
            </a:r>
            <a:r>
              <a:rPr lang="en-US" sz="3200" b="1">
                <a:solidFill>
                  <a:schemeClr val="bg1"/>
                </a:solidFill>
              </a:rPr>
              <a:t>s Crucifixion</a:t>
            </a:r>
            <a:endParaRPr lang="en-US" sz="4400">
              <a:solidFill>
                <a:schemeClr val="tx2"/>
              </a:solidFill>
            </a:endParaRPr>
          </a:p>
        </p:txBody>
      </p:sp>
      <p:sp>
        <p:nvSpPr>
          <p:cNvPr id="192518" name="Rectangle 11"/>
          <p:cNvSpPr>
            <a:spLocks noChangeArrowheads="1"/>
          </p:cNvSpPr>
          <p:nvPr/>
        </p:nvSpPr>
        <p:spPr bwMode="auto">
          <a:xfrm>
            <a:off x="3203575" y="2781300"/>
            <a:ext cx="5808663"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en-US" sz="6600" b="1">
                <a:solidFill>
                  <a:schemeClr val="bg1"/>
                </a:solidFill>
              </a:rPr>
              <a:t>"Follow me!"</a:t>
            </a:r>
            <a:endParaRPr lang="en-US" sz="8800">
              <a:solidFill>
                <a:schemeClr val="tx2"/>
              </a:solidFill>
            </a:endParaRPr>
          </a:p>
        </p:txBody>
      </p:sp>
    </p:spTree>
  </p:cSld>
  <p:clrMapOvr>
    <a:masterClrMapping/>
  </p:clrMapOvr>
  <p:transition xmlns:p14="http://schemas.microsoft.com/office/powerpoint/2010/main" spd="med">
    <p:randomBar dir="ver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0" y="0"/>
            <a:ext cx="9144000" cy="1773238"/>
          </a:xfrm>
        </p:spPr>
        <p:txBody>
          <a:bodyPr/>
          <a:lstStyle/>
          <a:p>
            <a:r>
              <a:rPr lang="en-US" sz="3600">
                <a:solidFill>
                  <a:schemeClr val="bg1"/>
                </a:solidFill>
                <a:latin typeface="Arial" charset="0"/>
                <a:ea typeface="ＭＳ Ｐゴシック" charset="0"/>
              </a:rPr>
              <a:t>Peter asked Jesus, </a:t>
            </a:r>
            <a:r>
              <a:rPr lang="ja-JP" altLang="en-US" sz="3600">
                <a:solidFill>
                  <a:schemeClr val="bg1"/>
                </a:solidFill>
                <a:latin typeface="Arial" charset="0"/>
                <a:ea typeface="ＭＳ Ｐゴシック" charset="0"/>
              </a:rPr>
              <a:t>“</a:t>
            </a:r>
            <a:r>
              <a:rPr lang="en-US" sz="3600">
                <a:solidFill>
                  <a:schemeClr val="bg1"/>
                </a:solidFill>
                <a:latin typeface="Arial" charset="0"/>
                <a:ea typeface="ＭＳ Ｐゴシック" charset="0"/>
              </a:rPr>
              <a:t>What about him, Lord?" </a:t>
            </a:r>
            <a:br>
              <a:rPr lang="en-US" sz="3600">
                <a:solidFill>
                  <a:schemeClr val="bg1"/>
                </a:solidFill>
                <a:latin typeface="Arial" charset="0"/>
                <a:ea typeface="ＭＳ Ｐゴシック" charset="0"/>
              </a:rPr>
            </a:br>
            <a:r>
              <a:rPr lang="en-US" sz="3600">
                <a:solidFill>
                  <a:schemeClr val="bg1"/>
                </a:solidFill>
                <a:latin typeface="Arial" charset="0"/>
                <a:ea typeface="ＭＳ Ｐゴシック" charset="0"/>
              </a:rPr>
              <a:t>(John 21:21).</a:t>
            </a:r>
          </a:p>
        </p:txBody>
      </p:sp>
      <p:pic>
        <p:nvPicPr>
          <p:cNvPr id="194563" name="Picture 2" descr="What about him?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28788"/>
            <a:ext cx="914400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0" y="0"/>
            <a:ext cx="9144000" cy="1773238"/>
          </a:xfrm>
        </p:spPr>
        <p:txBody>
          <a:bodyPr/>
          <a:lstStyle/>
          <a:p>
            <a:r>
              <a:rPr lang="en-US" sz="3600">
                <a:solidFill>
                  <a:schemeClr val="bg1"/>
                </a:solidFill>
                <a:latin typeface="Arial" charset="0"/>
                <a:ea typeface="ＭＳ Ｐゴシック" charset="0"/>
              </a:rPr>
              <a:t>Jesus replied, </a:t>
            </a:r>
            <a:r>
              <a:rPr lang="ja-JP" altLang="en-US" sz="3600">
                <a:solidFill>
                  <a:schemeClr val="bg1"/>
                </a:solidFill>
                <a:latin typeface="Arial" charset="0"/>
                <a:ea typeface="ＭＳ Ｐゴシック" charset="0"/>
              </a:rPr>
              <a:t>“</a:t>
            </a:r>
            <a:r>
              <a:rPr lang="en-US" sz="3600">
                <a:solidFill>
                  <a:schemeClr val="bg1"/>
                </a:solidFill>
                <a:latin typeface="Arial" charset="0"/>
                <a:ea typeface="ＭＳ Ｐゴシック" charset="0"/>
              </a:rPr>
              <a:t>If I want him to remain alive until I return, what is that to you? As for you, </a:t>
            </a:r>
            <a:r>
              <a:rPr lang="en-US" sz="3600">
                <a:solidFill>
                  <a:srgbClr val="FFFF00"/>
                </a:solidFill>
                <a:latin typeface="Arial" charset="0"/>
                <a:ea typeface="ＭＳ Ｐゴシック" charset="0"/>
              </a:rPr>
              <a:t>follow me</a:t>
            </a:r>
            <a:r>
              <a:rPr lang="en-US" sz="3600">
                <a:solidFill>
                  <a:schemeClr val="bg1"/>
                </a:solidFill>
                <a:latin typeface="Arial" charset="0"/>
                <a:ea typeface="ＭＳ Ｐゴシック" charset="0"/>
              </a:rPr>
              <a:t>" (John 21:22).</a:t>
            </a:r>
          </a:p>
        </p:txBody>
      </p:sp>
      <p:pic>
        <p:nvPicPr>
          <p:cNvPr id="196611" name="Picture 1" descr="What about him? 1.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22225" y="1708150"/>
            <a:ext cx="9144000"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76200" y="0"/>
            <a:ext cx="8991600" cy="1544638"/>
          </a:xfrm>
        </p:spPr>
        <p:txBody>
          <a:bodyPr/>
          <a:lstStyle/>
          <a:p>
            <a:r>
              <a:rPr lang="en-US" i="1">
                <a:solidFill>
                  <a:schemeClr val="bg1"/>
                </a:solidFill>
                <a:latin typeface="Arial" charset="0"/>
                <a:ea typeface="ＭＳ Ｐゴシック" charset="0"/>
              </a:rPr>
              <a:t>Jesus also commands </a:t>
            </a:r>
            <a:r>
              <a:rPr lang="en-US" sz="6600" i="1">
                <a:solidFill>
                  <a:srgbClr val="FFFF00"/>
                </a:solidFill>
                <a:latin typeface="Arial" charset="0"/>
                <a:ea typeface="ＭＳ Ｐゴシック" charset="0"/>
              </a:rPr>
              <a:t>us </a:t>
            </a:r>
            <a:r>
              <a:rPr lang="en-US" i="1">
                <a:solidFill>
                  <a:schemeClr val="bg1"/>
                </a:solidFill>
                <a:latin typeface="Arial" charset="0"/>
                <a:ea typeface="ＭＳ Ｐゴシック" charset="0"/>
              </a:rPr>
              <a:t>not to question his calling for others </a:t>
            </a:r>
          </a:p>
        </p:txBody>
      </p:sp>
      <p:pic>
        <p:nvPicPr>
          <p:cNvPr id="198659" name="Picture 2" descr="What about him? 2.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1728788"/>
            <a:ext cx="9144000" cy="512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When_Jesus_Calls_Your_Name_Moon_&amp;_Back.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360363" y="23813"/>
            <a:ext cx="8388350" cy="679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2780928"/>
          </a:xfrm>
          <a:ln>
            <a:miter lim="800000"/>
            <a:headEnd/>
            <a:tailEnd/>
          </a:ln>
          <a:extLst/>
        </p:spPr>
        <p:txBody>
          <a:bodyPr/>
          <a:lstStyle/>
          <a:p>
            <a:pPr eaLnBrk="1" hangingPunct="1">
              <a:lnSpc>
                <a:spcPct val="80000"/>
              </a:lnSpc>
              <a:defRPr/>
            </a:pPr>
            <a:r>
              <a:rPr lang="en-US" sz="6600" dirty="0" smtClean="0">
                <a:solidFill>
                  <a:srgbClr val="FFFFFF"/>
                </a:solidFill>
                <a:effectLst>
                  <a:glow rad="228600">
                    <a:schemeClr val="accent4">
                      <a:satMod val="175000"/>
                      <a:alpha val="40000"/>
                    </a:schemeClr>
                  </a:glow>
                </a:effectLst>
                <a:cs typeface="+mj-cs"/>
              </a:rPr>
              <a:t>How does Jesus </a:t>
            </a:r>
            <a:r>
              <a:rPr lang="en-US" sz="6600" dirty="0" smtClean="0">
                <a:solidFill>
                  <a:srgbClr val="FFFF00"/>
                </a:solidFill>
                <a:effectLst>
                  <a:glow rad="228600">
                    <a:schemeClr val="accent4">
                      <a:satMod val="175000"/>
                      <a:alpha val="40000"/>
                    </a:schemeClr>
                  </a:glow>
                </a:effectLst>
                <a:cs typeface="+mj-cs"/>
              </a:rPr>
              <a:t>restore</a:t>
            </a:r>
            <a:r>
              <a:rPr lang="en-US" sz="6600" dirty="0" smtClean="0">
                <a:solidFill>
                  <a:srgbClr val="FFFFFF"/>
                </a:solidFill>
                <a:effectLst>
                  <a:glow rad="228600">
                    <a:schemeClr val="accent4">
                      <a:satMod val="175000"/>
                      <a:alpha val="40000"/>
                    </a:schemeClr>
                  </a:glow>
                </a:effectLst>
                <a:cs typeface="+mj-cs"/>
              </a:rPr>
              <a:t> us after we really mess things up?</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6" name="Picture 3" descr="ChurchMembershipMatters.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4288"/>
            <a:ext cx="9151938" cy="706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0707" name="Title 1"/>
          <p:cNvSpPr>
            <a:spLocks noGrp="1"/>
          </p:cNvSpPr>
          <p:nvPr>
            <p:ph type="ctrTitle"/>
          </p:nvPr>
        </p:nvSpPr>
        <p:spPr>
          <a:xfrm>
            <a:off x="4422775" y="0"/>
            <a:ext cx="4721225" cy="1693863"/>
          </a:xfrm>
          <a:solidFill>
            <a:schemeClr val="tx1"/>
          </a:solidFill>
        </p:spPr>
        <p:txBody>
          <a:bodyPr/>
          <a:lstStyle/>
          <a:p>
            <a:r>
              <a:rPr lang="en-US" b="1">
                <a:solidFill>
                  <a:schemeClr val="bg1"/>
                </a:solidFill>
                <a:latin typeface="Arial" charset="0"/>
                <a:ea typeface="ＭＳ Ｐゴシック" charset="0"/>
                <a:cs typeface="ＭＳ Ｐゴシック" charset="0"/>
              </a:rPr>
              <a:t>New Members</a:t>
            </a:r>
            <a:br>
              <a:rPr lang="en-US" b="1">
                <a:solidFill>
                  <a:schemeClr val="bg1"/>
                </a:solidFill>
                <a:latin typeface="Arial" charset="0"/>
                <a:ea typeface="ＭＳ Ｐゴシック" charset="0"/>
                <a:cs typeface="ＭＳ Ｐゴシック" charset="0"/>
              </a:rPr>
            </a:br>
            <a:r>
              <a:rPr lang="en-US" b="1">
                <a:solidFill>
                  <a:schemeClr val="bg1"/>
                </a:solidFill>
                <a:latin typeface="Arial" charset="0"/>
                <a:ea typeface="ＭＳ Ｐゴシック" charset="0"/>
                <a:cs typeface="ＭＳ Ｐゴシック" charset="0"/>
              </a:rPr>
              <a:t>Next Week!</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3" descr="baptism_tex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1731" name="Title 1"/>
          <p:cNvSpPr>
            <a:spLocks noGrp="1"/>
          </p:cNvSpPr>
          <p:nvPr>
            <p:ph type="title"/>
          </p:nvPr>
        </p:nvSpPr>
        <p:spPr>
          <a:xfrm>
            <a:off x="0" y="914400"/>
            <a:ext cx="9144000" cy="1143000"/>
          </a:xfrm>
        </p:spPr>
        <p:txBody>
          <a:bodyPr/>
          <a:lstStyle/>
          <a:p>
            <a:r>
              <a:rPr lang="en-US" b="1">
                <a:solidFill>
                  <a:schemeClr val="tx1"/>
                </a:solidFill>
                <a:latin typeface="Arial" charset="0"/>
                <a:ea typeface="ＭＳ Ｐゴシック" charset="0"/>
              </a:rPr>
              <a:t>Who decides when? </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2754" name="Picture 5" descr="fear-of-failure.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813" y="765175"/>
            <a:ext cx="9167813"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2225" y="-26988"/>
            <a:ext cx="9121775" cy="647701"/>
          </a:xfrm>
        </p:spPr>
        <p:txBody>
          <a:bodyPr/>
          <a:lstStyle/>
          <a:p>
            <a:pPr eaLnBrk="1" hangingPunct="1">
              <a:defRPr/>
            </a:pPr>
            <a:r>
              <a:rPr lang="en-US" sz="4800" b="1" dirty="0" smtClean="0">
                <a:solidFill>
                  <a:srgbClr val="000090"/>
                </a:solidFill>
                <a:cs typeface="+mj-cs"/>
              </a:rPr>
              <a:t>How does Jesus restore us?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feed my sheep shadowe.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304" y="-27384"/>
            <a:ext cx="8222128" cy="1512168"/>
          </a:xfrm>
          <a:ln>
            <a:miter lim="800000"/>
            <a:headEnd/>
            <a:tailEnd/>
          </a:ln>
          <a:extLst/>
        </p:spPr>
        <p:txBody>
          <a:bodyPr/>
          <a:lstStyle/>
          <a:p>
            <a:pPr algn="l" eaLnBrk="1" hangingPunct="1">
              <a:lnSpc>
                <a:spcPct val="90000"/>
              </a:lnSpc>
              <a:defRPr/>
            </a:pPr>
            <a:r>
              <a:rPr lang="en-US" sz="5400" b="1" dirty="0" smtClean="0">
                <a:solidFill>
                  <a:schemeClr val="bg1"/>
                </a:solidFill>
                <a:effectLst>
                  <a:glow rad="228600">
                    <a:schemeClr val="accent4">
                      <a:satMod val="175000"/>
                      <a:alpha val="40000"/>
                    </a:schemeClr>
                  </a:glow>
                </a:effectLst>
                <a:cs typeface="+mj-cs"/>
              </a:rPr>
              <a:t>Jesus restores us to the </a:t>
            </a:r>
            <a:r>
              <a:rPr lang="en-US" sz="5400" b="1" dirty="0" smtClean="0">
                <a:solidFill>
                  <a:srgbClr val="FFFF00"/>
                </a:solidFill>
                <a:effectLst>
                  <a:glow rad="228600">
                    <a:schemeClr val="accent4">
                      <a:satMod val="175000"/>
                      <a:alpha val="40000"/>
                    </a:schemeClr>
                  </a:glow>
                </a:effectLst>
                <a:cs typeface="+mj-cs"/>
              </a:rPr>
              <a:t>calling He has </a:t>
            </a:r>
            <a:r>
              <a:rPr lang="en-US" sz="5400" b="1" dirty="0" smtClean="0">
                <a:solidFill>
                  <a:schemeClr val="bg1"/>
                </a:solidFill>
                <a:effectLst>
                  <a:glow rad="228600">
                    <a:schemeClr val="accent4">
                      <a:satMod val="175000"/>
                      <a:alpha val="40000"/>
                    </a:schemeClr>
                  </a:glow>
                </a:effectLst>
                <a:cs typeface="+mj-cs"/>
              </a:rPr>
              <a:t>for us!</a:t>
            </a:r>
          </a:p>
        </p:txBody>
      </p:sp>
      <p:sp>
        <p:nvSpPr>
          <p:cNvPr id="5" name="Title 1"/>
          <p:cNvSpPr txBox="1">
            <a:spLocks/>
          </p:cNvSpPr>
          <p:nvPr/>
        </p:nvSpPr>
        <p:spPr bwMode="auto">
          <a:xfrm>
            <a:off x="4355976" y="5229200"/>
            <a:ext cx="4788024" cy="1628800"/>
          </a:xfrm>
          <a:prstGeom prst="rect">
            <a:avLst/>
          </a:prstGeom>
          <a:noFill/>
          <a:ln>
            <a:noFill/>
          </a:ln>
          <a:effectLs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nSpc>
                <a:spcPct val="90000"/>
              </a:lnSpc>
              <a:defRPr/>
            </a:pPr>
            <a:r>
              <a:rPr lang="en-US" sz="5400" b="1" dirty="0" smtClean="0">
                <a:solidFill>
                  <a:schemeClr val="bg1"/>
                </a:solidFill>
                <a:effectLst>
                  <a:glow rad="228600">
                    <a:schemeClr val="accent4">
                      <a:satMod val="175000"/>
                      <a:alpha val="40000"/>
                    </a:schemeClr>
                  </a:glow>
                </a:effectLst>
              </a:rPr>
              <a:t>Main Idea</a:t>
            </a: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02" name="Picture 3" descr="ASurrenderedHeart_ChipCoate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2366963" y="0"/>
            <a:ext cx="67770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8304" y="-27384"/>
            <a:ext cx="8222128" cy="1512168"/>
          </a:xfrm>
          <a:ln>
            <a:miter lim="800000"/>
            <a:headEnd/>
            <a:tailEnd/>
          </a:ln>
          <a:extLst/>
        </p:spPr>
        <p:txBody>
          <a:bodyPr/>
          <a:lstStyle/>
          <a:p>
            <a:pPr algn="l" eaLnBrk="1" hangingPunct="1">
              <a:lnSpc>
                <a:spcPct val="90000"/>
              </a:lnSpc>
              <a:defRPr/>
            </a:pPr>
            <a:r>
              <a:rPr lang="en-US" sz="5400" b="1" dirty="0" smtClean="0">
                <a:solidFill>
                  <a:srgbClr val="FFFF00"/>
                </a:solidFill>
                <a:effectLst>
                  <a:glow rad="228600">
                    <a:schemeClr val="accent4">
                      <a:satMod val="175000"/>
                      <a:alpha val="40000"/>
                    </a:schemeClr>
                  </a:glow>
                </a:effectLst>
                <a:cs typeface="+mj-cs"/>
              </a:rPr>
              <a:t>How do you find the calling He has for you?</a:t>
            </a:r>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2" descr="leave nets behi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eaLnBrk="1" hangingPunct="1">
              <a:defRPr/>
            </a:pPr>
            <a:r>
              <a:rPr lang="en-US" sz="6600" b="1" dirty="0" smtClean="0">
                <a:solidFill>
                  <a:srgbClr val="FFFFFF"/>
                </a:solidFill>
                <a:effectLst>
                  <a:glow rad="228600">
                    <a:schemeClr val="accent4">
                      <a:satMod val="175000"/>
                      <a:alpha val="40000"/>
                    </a:schemeClr>
                  </a:glow>
                </a:effectLst>
                <a:cs typeface="+mj-cs"/>
              </a:rPr>
              <a:t>I.	Admit you need Christ even where you feel </a:t>
            </a:r>
            <a:r>
              <a:rPr lang="en-US" sz="6600" b="1" dirty="0" smtClean="0">
                <a:solidFill>
                  <a:srgbClr val="FFFF00"/>
                </a:solidFill>
                <a:effectLst>
                  <a:glow rad="228600">
                    <a:schemeClr val="accent4">
                      <a:satMod val="175000"/>
                      <a:alpha val="40000"/>
                    </a:schemeClr>
                  </a:glow>
                </a:effectLst>
                <a:cs typeface="+mj-cs"/>
              </a:rPr>
              <a:t>competent</a:t>
            </a:r>
            <a:r>
              <a:rPr lang="en-US" sz="6600" b="1" dirty="0" smtClean="0">
                <a:solidFill>
                  <a:srgbClr val="FFFFFF"/>
                </a:solidFill>
                <a:effectLst>
                  <a:glow rad="228600">
                    <a:schemeClr val="accent4">
                      <a:satMod val="175000"/>
                      <a:alpha val="40000"/>
                    </a:schemeClr>
                  </a:glow>
                </a:effectLst>
                <a:cs typeface="+mj-cs"/>
              </a:rPr>
              <a:t> (21:1-14).</a:t>
            </a:r>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helpinghand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4288" y="149225"/>
            <a:ext cx="4341812" cy="673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eaLnBrk="1" hangingPunct="1">
              <a:defRPr/>
            </a:pPr>
            <a:r>
              <a:rPr lang="en-US" sz="6600" b="1" dirty="0" smtClean="0">
                <a:solidFill>
                  <a:srgbClr val="FFFFFF"/>
                </a:solidFill>
                <a:effectLst>
                  <a:glow rad="228600">
                    <a:schemeClr val="accent4">
                      <a:satMod val="175000"/>
                      <a:alpha val="40000"/>
                    </a:schemeClr>
                  </a:glow>
                </a:effectLst>
                <a:cs typeface="+mj-cs"/>
              </a:rPr>
              <a:t>II.	Show your love for Christ by loving </a:t>
            </a:r>
            <a:r>
              <a:rPr lang="en-US" sz="6600" b="1" dirty="0" smtClean="0">
                <a:solidFill>
                  <a:srgbClr val="FFFF00"/>
                </a:solidFill>
                <a:effectLst>
                  <a:glow rad="228600">
                    <a:schemeClr val="accent4">
                      <a:satMod val="175000"/>
                      <a:alpha val="40000"/>
                    </a:schemeClr>
                  </a:glow>
                </a:effectLst>
                <a:cs typeface="+mj-cs"/>
              </a:rPr>
              <a:t>people</a:t>
            </a:r>
            <a:r>
              <a:rPr lang="en-US" sz="6600" b="1" dirty="0" smtClean="0">
                <a:solidFill>
                  <a:srgbClr val="FFFFFF"/>
                </a:solidFill>
                <a:effectLst>
                  <a:glow rad="228600">
                    <a:schemeClr val="accent4">
                      <a:satMod val="175000"/>
                      <a:alpha val="40000"/>
                    </a:schemeClr>
                  </a:glow>
                </a:effectLst>
                <a:cs typeface="+mj-cs"/>
              </a:rPr>
              <a:t> (21:15-17).</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84984"/>
          </a:xfrm>
          <a:ln>
            <a:miter lim="800000"/>
            <a:headEnd/>
            <a:tailEnd/>
          </a:ln>
          <a:extLst/>
        </p:spPr>
        <p:txBody>
          <a:bodyPr/>
          <a:lstStyle/>
          <a:p>
            <a:pPr eaLnBrk="1" hangingPunct="1">
              <a:lnSpc>
                <a:spcPct val="80000"/>
              </a:lnSpc>
              <a:defRPr/>
            </a:pPr>
            <a:r>
              <a:rPr lang="en-US" sz="6600" b="1" dirty="0" smtClean="0">
                <a:solidFill>
                  <a:srgbClr val="FFFFFF"/>
                </a:solidFill>
                <a:effectLst>
                  <a:glow rad="228600">
                    <a:schemeClr val="accent4">
                      <a:satMod val="175000"/>
                      <a:alpha val="40000"/>
                    </a:schemeClr>
                  </a:glow>
                </a:effectLst>
                <a:cs typeface="+mj-cs"/>
              </a:rPr>
              <a:t>III. Don't worry about Christ’s </a:t>
            </a:r>
            <a:r>
              <a:rPr lang="en-US" sz="6600" b="1" dirty="0" smtClean="0">
                <a:solidFill>
                  <a:srgbClr val="FFFF00"/>
                </a:solidFill>
                <a:effectLst>
                  <a:glow rad="228600">
                    <a:schemeClr val="accent4">
                      <a:satMod val="175000"/>
                      <a:alpha val="40000"/>
                    </a:schemeClr>
                  </a:glow>
                </a:effectLst>
                <a:cs typeface="+mj-cs"/>
              </a:rPr>
              <a:t>plan</a:t>
            </a:r>
            <a:r>
              <a:rPr lang="en-US" sz="6600" b="1" dirty="0" smtClean="0">
                <a:solidFill>
                  <a:srgbClr val="FFFFFF"/>
                </a:solidFill>
                <a:effectLst>
                  <a:glow rad="228600">
                    <a:schemeClr val="accent4">
                      <a:satMod val="175000"/>
                      <a:alpha val="40000"/>
                    </a:schemeClr>
                  </a:glow>
                </a:effectLst>
                <a:cs typeface="+mj-cs"/>
              </a:rPr>
              <a:t> for others (21:18-23).</a:t>
            </a:r>
          </a:p>
        </p:txBody>
      </p:sp>
      <p:pic>
        <p:nvPicPr>
          <p:cNvPr id="207875" name="Picture 3" descr="mind_your_Business_nosey-300x167.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547813" y="3068638"/>
            <a:ext cx="6480175" cy="360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898" name="Picture 1" descr="John 21.24.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75618" name="Rectangle 2"/>
          <p:cNvSpPr>
            <a:spLocks noGrp="1" noChangeArrowheads="1"/>
          </p:cNvSpPr>
          <p:nvPr>
            <p:ph type="title"/>
          </p:nvPr>
        </p:nvSpPr>
        <p:spPr>
          <a:xfrm>
            <a:off x="-1736" y="11708"/>
            <a:ext cx="8790562" cy="990600"/>
          </a:xfrm>
          <a:ln>
            <a:miter lim="800000"/>
            <a:headEnd/>
            <a:tailEnd/>
          </a:ln>
          <a:effectLst>
            <a:outerShdw blurRad="63500" dist="35921" dir="2700000" algn="ctr" rotWithShape="0">
              <a:schemeClr val="bg2">
                <a:alpha val="74998"/>
              </a:schemeClr>
            </a:outerShdw>
          </a:effectLst>
          <a:extLst/>
        </p:spPr>
        <p:txBody>
          <a:bodyPr/>
          <a:lstStyle/>
          <a:p>
            <a:pPr>
              <a:defRPr/>
            </a:pPr>
            <a:r>
              <a:rPr kumimoji="0" lang="en-US" b="1" u="sng" dirty="0" smtClean="0">
                <a:solidFill>
                  <a:srgbClr val="FFFFFF"/>
                </a:solidFill>
                <a:effectLst>
                  <a:glow rad="228600">
                    <a:schemeClr val="accent6">
                      <a:satMod val="175000"/>
                      <a:alpha val="40000"/>
                    </a:schemeClr>
                  </a:glow>
                </a:effectLst>
                <a:cs typeface="+mj-cs"/>
              </a:rPr>
              <a:t>John</a:t>
            </a:r>
            <a:r>
              <a:rPr kumimoji="0" lang="fr-FR" altLang="ja-JP" b="1" u="sng" dirty="0" smtClean="0">
                <a:solidFill>
                  <a:srgbClr val="FFFFFF"/>
                </a:solidFill>
                <a:effectLst>
                  <a:glow rad="228600">
                    <a:schemeClr val="accent6">
                      <a:satMod val="175000"/>
                      <a:alpha val="40000"/>
                    </a:schemeClr>
                  </a:glow>
                </a:effectLst>
                <a:cs typeface="+mj-cs"/>
              </a:rPr>
              <a:t>'</a:t>
            </a:r>
            <a:r>
              <a:rPr kumimoji="0" lang="en-US" b="1" u="sng" dirty="0" smtClean="0">
                <a:solidFill>
                  <a:srgbClr val="FFFFFF"/>
                </a:solidFill>
                <a:effectLst>
                  <a:glow rad="228600">
                    <a:schemeClr val="accent6">
                      <a:satMod val="175000"/>
                      <a:alpha val="40000"/>
                    </a:schemeClr>
                  </a:glow>
                </a:effectLst>
                <a:cs typeface="+mj-cs"/>
              </a:rPr>
              <a:t>s Conclusion (21:24-25)</a:t>
            </a:r>
          </a:p>
        </p:txBody>
      </p:sp>
      <p:sp>
        <p:nvSpPr>
          <p:cNvPr id="1775619" name="Rectangle 3"/>
          <p:cNvSpPr>
            <a:spLocks noGrp="1" noChangeArrowheads="1"/>
          </p:cNvSpPr>
          <p:nvPr>
            <p:ph type="body" idx="1"/>
          </p:nvPr>
        </p:nvSpPr>
        <p:spPr>
          <a:xfrm>
            <a:off x="-1736" y="1078508"/>
            <a:ext cx="5581848" cy="4429125"/>
          </a:xfrm>
          <a:ln>
            <a:miter lim="800000"/>
            <a:headEnd/>
            <a:tailEnd/>
          </a:ln>
          <a:effectLst>
            <a:outerShdw blurRad="63500" dist="35921" dir="2700000" algn="ctr" rotWithShape="0">
              <a:schemeClr val="bg2">
                <a:alpha val="74998"/>
              </a:schemeClr>
            </a:outerShdw>
          </a:effectLst>
          <a:extLst/>
        </p:spPr>
        <p:txBody>
          <a:bodyPr/>
          <a:lstStyle/>
          <a:p>
            <a:pPr marL="444500" indent="-444500">
              <a:defRPr/>
            </a:pPr>
            <a:r>
              <a:rPr kumimoji="0" lang="ja-JP" altLang="en-US"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I</a:t>
            </a:r>
            <a:r>
              <a:rPr kumimoji="0" lang="fr-FR" altLang="ja-JP"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m an eyewitness!</a:t>
            </a:r>
            <a:r>
              <a:rPr kumimoji="0" lang="ja-JP" altLang="en-US"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 (21:24)</a:t>
            </a:r>
          </a:p>
          <a:p>
            <a:pPr marL="444500" indent="-444500">
              <a:defRPr/>
            </a:pPr>
            <a:r>
              <a:rPr kumimoji="0" lang="ja-JP" altLang="en-US"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I haven</a:t>
            </a:r>
            <a:r>
              <a:rPr kumimoji="0" lang="fr-FR" altLang="ja-JP"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t told half the story!</a:t>
            </a:r>
            <a:r>
              <a:rPr kumimoji="0" lang="ja-JP" altLang="en-US" sz="4000" b="1" dirty="0" smtClean="0">
                <a:effectLst>
                  <a:glow rad="228600">
                    <a:schemeClr val="accent6">
                      <a:satMod val="175000"/>
                      <a:alpha val="40000"/>
                    </a:schemeClr>
                  </a:glow>
                </a:effectLst>
                <a:cs typeface="+mn-cs"/>
              </a:rPr>
              <a:t>”</a:t>
            </a:r>
            <a:r>
              <a:rPr kumimoji="0" lang="en-US" sz="4000" b="1" dirty="0" smtClean="0">
                <a:effectLst>
                  <a:glow rad="228600">
                    <a:schemeClr val="accent6">
                      <a:satMod val="175000"/>
                      <a:alpha val="40000"/>
                    </a:schemeClr>
                  </a:glow>
                </a:effectLst>
                <a:cs typeface="+mn-cs"/>
              </a:rPr>
              <a:t> (21:25)</a:t>
            </a:r>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descr="lonely shee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6513" y="1150938"/>
            <a:ext cx="9150351" cy="570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496" y="44624"/>
            <a:ext cx="9108504" cy="1008112"/>
          </a:xfrm>
          <a:ln>
            <a:miter lim="800000"/>
            <a:headEnd/>
            <a:tailEnd/>
          </a:ln>
          <a:extLst/>
        </p:spPr>
        <p:txBody>
          <a:bodyPr/>
          <a:lstStyle/>
          <a:p>
            <a:pPr eaLnBrk="1" hangingPunct="1">
              <a:lnSpc>
                <a:spcPct val="90000"/>
              </a:lnSpc>
              <a:defRPr/>
            </a:pPr>
            <a:r>
              <a:rPr lang="en-US" sz="5400" b="1" dirty="0" smtClean="0">
                <a:solidFill>
                  <a:schemeClr val="bg1"/>
                </a:solidFill>
                <a:effectLst>
                  <a:glow rad="228600">
                    <a:schemeClr val="accent4">
                      <a:satMod val="175000"/>
                      <a:alpha val="40000"/>
                    </a:schemeClr>
                  </a:glow>
                </a:effectLst>
                <a:cs typeface="+mj-cs"/>
              </a:rPr>
              <a:t>Believe in Jesus</a:t>
            </a:r>
          </a:p>
        </p:txBody>
      </p:sp>
      <p:sp>
        <p:nvSpPr>
          <p:cNvPr id="7" name="Title 1"/>
          <p:cNvSpPr txBox="1">
            <a:spLocks/>
          </p:cNvSpPr>
          <p:nvPr/>
        </p:nvSpPr>
        <p:spPr bwMode="auto">
          <a:xfrm>
            <a:off x="0" y="1152128"/>
            <a:ext cx="9144000" cy="4536504"/>
          </a:xfrm>
          <a:prstGeom prst="rect">
            <a:avLst/>
          </a:prstGeom>
          <a:noFill/>
          <a:ln>
            <a:noFill/>
          </a:ln>
          <a:effectLs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gn="r">
              <a:lnSpc>
                <a:spcPct val="90000"/>
              </a:lnSpc>
              <a:defRPr/>
            </a:pPr>
            <a:r>
              <a:rPr lang="en-US" sz="4000" b="1" baseline="30000" dirty="0" smtClean="0">
                <a:solidFill>
                  <a:schemeClr val="bg1"/>
                </a:solidFill>
                <a:effectLst>
                  <a:glow rad="228600">
                    <a:schemeClr val="accent4">
                      <a:satMod val="175000"/>
                      <a:alpha val="40000"/>
                    </a:schemeClr>
                  </a:glow>
                </a:effectLst>
              </a:rPr>
              <a:t>30 </a:t>
            </a:r>
            <a:r>
              <a:rPr lang="en-US" sz="4000" b="1" dirty="0" smtClean="0">
                <a:solidFill>
                  <a:schemeClr val="bg1"/>
                </a:solidFill>
                <a:effectLst>
                  <a:glow rad="228600">
                    <a:schemeClr val="accent4">
                      <a:satMod val="175000"/>
                      <a:alpha val="40000"/>
                    </a:schemeClr>
                  </a:glow>
                </a:effectLst>
              </a:rPr>
              <a:t>The disciples saw Jesus do many other miraculous signs in addition to the ones recorded in this book. </a:t>
            </a:r>
            <a:r>
              <a:rPr lang="en-US" sz="4000" b="1" baseline="30000" dirty="0" smtClean="0">
                <a:solidFill>
                  <a:schemeClr val="bg1"/>
                </a:solidFill>
                <a:effectLst>
                  <a:glow rad="228600">
                    <a:schemeClr val="accent4">
                      <a:satMod val="175000"/>
                      <a:alpha val="40000"/>
                    </a:schemeClr>
                  </a:glow>
                </a:effectLst>
              </a:rPr>
              <a:t>31 </a:t>
            </a:r>
            <a:r>
              <a:rPr lang="en-US" sz="4000" b="1" dirty="0" smtClean="0">
                <a:solidFill>
                  <a:schemeClr val="bg1"/>
                </a:solidFill>
                <a:effectLst>
                  <a:glow rad="228600">
                    <a:schemeClr val="accent4">
                      <a:satMod val="175000"/>
                      <a:alpha val="40000"/>
                    </a:schemeClr>
                  </a:glow>
                </a:effectLst>
              </a:rPr>
              <a:t>But </a:t>
            </a:r>
            <a:r>
              <a:rPr lang="en-US" sz="4000" b="1" dirty="0" smtClean="0">
                <a:solidFill>
                  <a:srgbClr val="FFFF00"/>
                </a:solidFill>
                <a:effectLst>
                  <a:glow rad="228600">
                    <a:schemeClr val="accent4">
                      <a:satMod val="175000"/>
                      <a:alpha val="40000"/>
                    </a:schemeClr>
                  </a:glow>
                </a:effectLst>
              </a:rPr>
              <a:t>these are written so that you may believe </a:t>
            </a:r>
            <a:r>
              <a:rPr lang="en-US" sz="4000" b="1" dirty="0" smtClean="0">
                <a:solidFill>
                  <a:schemeClr val="bg1"/>
                </a:solidFill>
                <a:effectLst>
                  <a:glow rad="228600">
                    <a:schemeClr val="accent4">
                      <a:satMod val="175000"/>
                      <a:alpha val="40000"/>
                    </a:schemeClr>
                  </a:glow>
                </a:effectLst>
              </a:rPr>
              <a:t>that Jesus is the Messiah, the Son of God, and that by believing in him you will have life by the power of his name" (20:30-31).</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6600" dirty="0" smtClean="0">
                <a:solidFill>
                  <a:srgbClr val="FFFFFF"/>
                </a:solidFill>
                <a:cs typeface="+mj-cs"/>
              </a:rPr>
              <a:t>A Regretful Peter</a:t>
            </a:r>
          </a:p>
        </p:txBody>
      </p:sp>
      <p:pic>
        <p:nvPicPr>
          <p:cNvPr id="144387" name="Picture 2" descr="Peter Regrets.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664075" y="1700213"/>
            <a:ext cx="43719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5" descr="shepherd leading sheep.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85800" y="-41275"/>
            <a:ext cx="7810500"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23528" y="-27384"/>
            <a:ext cx="8222128" cy="1008112"/>
          </a:xfrm>
          <a:ln>
            <a:miter lim="800000"/>
            <a:headEnd/>
            <a:tailEnd/>
          </a:ln>
          <a:extLst/>
        </p:spPr>
        <p:txBody>
          <a:bodyPr/>
          <a:lstStyle/>
          <a:p>
            <a:pPr eaLnBrk="1" hangingPunct="1">
              <a:lnSpc>
                <a:spcPct val="90000"/>
              </a:lnSpc>
              <a:defRPr/>
            </a:pPr>
            <a:r>
              <a:rPr lang="en-US" sz="5400" b="1" dirty="0" smtClean="0">
                <a:solidFill>
                  <a:schemeClr val="bg1"/>
                </a:solidFill>
                <a:effectLst>
                  <a:glow rad="228600">
                    <a:schemeClr val="accent4">
                      <a:satMod val="175000"/>
                      <a:alpha val="40000"/>
                    </a:schemeClr>
                  </a:glow>
                </a:effectLst>
                <a:cs typeface="+mj-cs"/>
              </a:rPr>
              <a:t>"Follow me"</a:t>
            </a:r>
          </a:p>
        </p:txBody>
      </p:sp>
      <p:sp>
        <p:nvSpPr>
          <p:cNvPr id="7" name="Title 1"/>
          <p:cNvSpPr txBox="1">
            <a:spLocks/>
          </p:cNvSpPr>
          <p:nvPr/>
        </p:nvSpPr>
        <p:spPr bwMode="auto">
          <a:xfrm>
            <a:off x="323528" y="836712"/>
            <a:ext cx="8222128" cy="1008112"/>
          </a:xfrm>
          <a:prstGeom prst="rect">
            <a:avLst/>
          </a:prstGeom>
          <a:noFill/>
          <a:ln>
            <a:noFill/>
          </a:ln>
          <a:effectLst/>
          <a:extLst/>
        </p:spPr>
        <p:txBody>
          <a:bodyPr anchor="ctr"/>
          <a:lst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a:lstStyle>
          <a:p>
            <a:pPr>
              <a:lnSpc>
                <a:spcPct val="90000"/>
              </a:lnSpc>
              <a:defRPr/>
            </a:pPr>
            <a:r>
              <a:rPr lang="en-US" sz="5400" b="1" dirty="0" smtClean="0">
                <a:solidFill>
                  <a:schemeClr val="bg1"/>
                </a:solidFill>
                <a:effectLst>
                  <a:glow rad="228600">
                    <a:schemeClr val="accent4">
                      <a:satMod val="175000"/>
                      <a:alpha val="40000"/>
                    </a:schemeClr>
                  </a:glow>
                </a:effectLst>
              </a:rPr>
              <a:t>"Feed my sheep"</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xfrm>
            <a:off x="0" y="-609600"/>
            <a:ext cx="1905000" cy="792163"/>
          </a:xfrm>
        </p:spPr>
        <p:txBody>
          <a:bodyPr/>
          <a:lstStyle/>
          <a:p>
            <a:pPr eaLnBrk="1" hangingPunct="1"/>
            <a:r>
              <a:rPr lang="en-US" b="1">
                <a:solidFill>
                  <a:schemeClr val="tx1"/>
                </a:solidFill>
                <a:latin typeface="Arial" charset="0"/>
                <a:ea typeface="ＭＳ Ｐゴシック" charset="0"/>
                <a:cs typeface="ＭＳ Ｐゴシック" charset="0"/>
              </a:rPr>
              <a:t>Black</a:t>
            </a:r>
            <a:endParaRPr lang="en-US">
              <a:solidFill>
                <a:schemeClr val="bg1"/>
              </a:solidFill>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N</a:t>
            </a:r>
            <a:r>
              <a:rPr lang="en-US" sz="2800" b="1" dirty="0" smtClean="0">
                <a:solidFill>
                  <a:srgbClr val="FFFFFF"/>
                </a:solidFill>
                <a:latin typeface="Arial" charset="0"/>
                <a:ea typeface="ＭＳ Ｐゴシック" charset="0"/>
              </a:rPr>
              <a:t>T Sermons link </a:t>
            </a:r>
            <a:r>
              <a:rPr lang="en-US" sz="2800" b="1" dirty="0">
                <a:solidFill>
                  <a:srgbClr val="FFFFFF"/>
                </a:solidFill>
                <a:latin typeface="Arial" charset="0"/>
                <a:ea typeface="ＭＳ Ｐゴシック" charset="0"/>
              </a:rPr>
              <a:t>at </a:t>
            </a:r>
            <a:r>
              <a:rPr lang="en-US" sz="2800" b="1" dirty="0" err="1">
                <a:solidFill>
                  <a:srgbClr val="FFFFFF"/>
                </a:solidFill>
                <a:latin typeface="Arial" charset="0"/>
                <a:ea typeface="ＭＳ Ｐゴシック" charset="0"/>
              </a:rPr>
              <a:t>B</a:t>
            </a:r>
            <a:r>
              <a:rPr lang="en-US" sz="2800" b="1" dirty="0" err="1" smtClean="0">
                <a:solidFill>
                  <a:srgbClr val="FFFFFF"/>
                </a:solidFill>
                <a:latin typeface="Arial" charset="0"/>
                <a:ea typeface="ＭＳ Ｐゴシック" charset="0"/>
              </a:rPr>
              <a:t>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457200" eaLnBrk="1" fontAlgn="auto" hangingPunct="1">
              <a:spcBef>
                <a:spcPts val="0"/>
              </a:spcBef>
              <a:spcAft>
                <a:spcPts val="0"/>
              </a:spcAft>
            </a:pPr>
            <a:r>
              <a:rPr lang="en-US" sz="3200" b="1" dirty="0">
                <a:solidFill>
                  <a:srgbClr val="FFFFFF"/>
                </a:solidFill>
                <a:effectLst/>
                <a:latin typeface="Arial" charset="0"/>
                <a:cs typeface="Arial" charset="0"/>
              </a:rPr>
              <a:t>Get this </a:t>
            </a:r>
            <a:r>
              <a:rPr lang="en-US" sz="3200" b="1" dirty="0" smtClean="0">
                <a:solidFill>
                  <a:srgbClr val="FFFFFF"/>
                </a:solidFill>
                <a:effectLst/>
                <a:latin typeface="Arial" charset="0"/>
                <a:cs typeface="Arial" charset="0"/>
              </a:rPr>
              <a:t>presentation and script </a:t>
            </a:r>
            <a:r>
              <a:rPr lang="en-US" sz="3200" b="1" dirty="0">
                <a:solidFill>
                  <a:srgbClr val="FFFFFF"/>
                </a:solidFill>
                <a:effectLst/>
                <a:latin typeface="Arial" charset="0"/>
                <a:cs typeface="Arial" charset="0"/>
              </a:rPr>
              <a:t>for free!</a:t>
            </a:r>
            <a:endParaRPr lang="en-US" sz="1100" b="1" dirty="0">
              <a:solidFill>
                <a:srgbClr val="FFFFFF"/>
              </a:solidFill>
              <a:effectLst/>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038142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1143000"/>
          </a:xfrm>
        </p:spPr>
        <p:txBody>
          <a:bodyPr/>
          <a:lstStyle/>
          <a:p>
            <a:pPr eaLnBrk="1" hangingPunct="1">
              <a:defRPr/>
            </a:pPr>
            <a:r>
              <a:rPr lang="en-US" sz="6600" dirty="0" smtClean="0">
                <a:solidFill>
                  <a:srgbClr val="FFFFFF"/>
                </a:solidFill>
                <a:cs typeface="+mj-cs"/>
              </a:rPr>
              <a:t>A Resurrected Savior</a:t>
            </a:r>
          </a:p>
        </p:txBody>
      </p:sp>
      <p:pic>
        <p:nvPicPr>
          <p:cNvPr id="145411" name="Picture 3" descr="John 20 TheRisenChrist.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79613" y="1341438"/>
            <a:ext cx="5184775" cy="531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0" y="0"/>
            <a:ext cx="9144000" cy="792163"/>
          </a:xfrm>
        </p:spPr>
        <p:txBody>
          <a:bodyPr/>
          <a:lstStyle/>
          <a:p>
            <a:pPr eaLnBrk="1" hangingPunct="1"/>
            <a:r>
              <a:rPr lang="en-US" b="1">
                <a:solidFill>
                  <a:srgbClr val="FFFFFF"/>
                </a:solidFill>
                <a:latin typeface="Arial" charset="0"/>
                <a:ea typeface="ＭＳ Ｐゴシック" charset="0"/>
                <a:cs typeface="ＭＳ Ｐゴシック" charset="0"/>
              </a:rPr>
              <a:t>The Sea of Tiberias (John 21)</a:t>
            </a:r>
            <a:endParaRPr lang="en-US">
              <a:solidFill>
                <a:srgbClr val="FFFFFF"/>
              </a:solidFill>
              <a:latin typeface="Arial" charset="0"/>
              <a:ea typeface="ＭＳ Ｐゴシック" charset="0"/>
              <a:cs typeface="ＭＳ Ｐゴシック" charset="0"/>
            </a:endParaRPr>
          </a:p>
        </p:txBody>
      </p:sp>
      <p:pic>
        <p:nvPicPr>
          <p:cNvPr id="146435" name="Picture 3" descr="mapseagalile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930275"/>
            <a:ext cx="9144000"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2133600" y="0"/>
            <a:ext cx="6553200" cy="1676400"/>
          </a:xfrm>
        </p:spPr>
        <p:txBody>
          <a:bodyPr/>
          <a:lstStyle/>
          <a:p>
            <a:pPr algn="l" eaLnBrk="1" hangingPunct="1"/>
            <a:r>
              <a:rPr lang="en-US" sz="6000" b="1">
                <a:solidFill>
                  <a:srgbClr val="FFFFFF"/>
                </a:solidFill>
                <a:latin typeface="Arail" charset="0"/>
                <a:ea typeface="ＭＳ Ｐゴシック" charset="0"/>
              </a:rPr>
              <a:t>Movements</a:t>
            </a:r>
            <a:endParaRPr lang="en-US">
              <a:solidFill>
                <a:schemeClr val="bg1"/>
              </a:solidFill>
              <a:latin typeface="Arail" charset="0"/>
              <a:ea typeface="ＭＳ Ｐゴシック" charset="0"/>
            </a:endParaRPr>
          </a:p>
        </p:txBody>
      </p:sp>
      <p:sp>
        <p:nvSpPr>
          <p:cNvPr id="29702" name="Text Box 6"/>
          <p:cNvSpPr txBox="1">
            <a:spLocks noChangeArrowheads="1"/>
          </p:cNvSpPr>
          <p:nvPr/>
        </p:nvSpPr>
        <p:spPr bwMode="auto">
          <a:xfrm>
            <a:off x="2405063" y="2489200"/>
            <a:ext cx="6488112" cy="4154488"/>
          </a:xfrm>
          <a:prstGeom prst="rect">
            <a:avLst/>
          </a:prstGeom>
          <a:noFill/>
          <a:ln>
            <a:noFill/>
          </a:ln>
          <a:effectLs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4400" b="1">
                <a:solidFill>
                  <a:srgbClr val="FFFFFF"/>
                </a:solidFill>
                <a:effectLst>
                  <a:outerShdw blurRad="38100" dist="38100" dir="2700000" algn="tl">
                    <a:srgbClr val="868686"/>
                  </a:outerShdw>
                </a:effectLst>
              </a:rPr>
              <a:t>Miraculous catch</a:t>
            </a:r>
          </a:p>
          <a:p>
            <a:r>
              <a:rPr lang="en-US" sz="4400" b="1">
                <a:solidFill>
                  <a:srgbClr val="FFFFFF"/>
                </a:solidFill>
                <a:effectLst>
                  <a:outerShdw blurRad="38100" dist="38100" dir="2700000" algn="tl">
                    <a:srgbClr val="868686"/>
                  </a:outerShdw>
                </a:effectLst>
              </a:rPr>
              <a:t>Peter</a:t>
            </a:r>
            <a:r>
              <a:rPr lang="fr-FR" altLang="ja-JP" sz="4400" b="1">
                <a:solidFill>
                  <a:srgbClr val="FFFFFF"/>
                </a:solidFill>
                <a:effectLst>
                  <a:outerShdw blurRad="38100" dist="38100" dir="2700000" algn="tl">
                    <a:srgbClr val="868686"/>
                  </a:outerShdw>
                </a:effectLst>
              </a:rPr>
              <a:t>'</a:t>
            </a:r>
            <a:r>
              <a:rPr lang="en-US" sz="4400" b="1">
                <a:solidFill>
                  <a:srgbClr val="FFFFFF"/>
                </a:solidFill>
                <a:effectLst>
                  <a:outerShdw blurRad="38100" dist="38100" dir="2700000" algn="tl">
                    <a:srgbClr val="868686"/>
                  </a:outerShdw>
                </a:effectLst>
              </a:rPr>
              <a:t>s Reinstatement</a:t>
            </a:r>
          </a:p>
          <a:p>
            <a:r>
              <a:rPr lang="en-US" sz="4400" b="1">
                <a:solidFill>
                  <a:srgbClr val="FFFFFF"/>
                </a:solidFill>
                <a:effectLst>
                  <a:outerShdw blurRad="38100" dist="38100" dir="2700000" algn="tl">
                    <a:srgbClr val="868686"/>
                  </a:outerShdw>
                </a:effectLst>
              </a:rPr>
              <a:t>John</a:t>
            </a:r>
            <a:r>
              <a:rPr lang="fr-FR" altLang="ja-JP" sz="4400" b="1">
                <a:solidFill>
                  <a:srgbClr val="FFFFFF"/>
                </a:solidFill>
                <a:effectLst>
                  <a:outerShdw blurRad="38100" dist="38100" dir="2700000" algn="tl">
                    <a:srgbClr val="868686"/>
                  </a:outerShdw>
                </a:effectLst>
              </a:rPr>
              <a:t>'</a:t>
            </a:r>
            <a:r>
              <a:rPr lang="en-US" sz="4400" b="1">
                <a:solidFill>
                  <a:srgbClr val="FFFFFF"/>
                </a:solidFill>
                <a:effectLst>
                  <a:outerShdw blurRad="38100" dist="38100" dir="2700000" algn="tl">
                    <a:srgbClr val="868686"/>
                  </a:outerShdw>
                </a:effectLst>
              </a:rPr>
              <a:t>s Death</a:t>
            </a:r>
          </a:p>
          <a:p>
            <a:endParaRPr lang="en-US" sz="4400" b="1">
              <a:solidFill>
                <a:srgbClr val="FFFFFF"/>
              </a:solidFill>
              <a:effectLst>
                <a:outerShdw blurRad="38100" dist="38100" dir="2700000" algn="tl">
                  <a:srgbClr val="868686"/>
                </a:outerShdw>
              </a:effectLst>
            </a:endParaRPr>
          </a:p>
          <a:p>
            <a:endParaRPr lang="en-US" sz="4400" b="1">
              <a:solidFill>
                <a:srgbClr val="FFFFFF"/>
              </a:solidFill>
              <a:effectLst>
                <a:outerShdw blurRad="38100" dist="38100" dir="2700000" algn="tl">
                  <a:srgbClr val="868686"/>
                </a:outerShdw>
              </a:effectLst>
            </a:endParaRPr>
          </a:p>
          <a:p>
            <a:r>
              <a:rPr lang="en-US" sz="4400" b="1">
                <a:solidFill>
                  <a:srgbClr val="FFFFFF"/>
                </a:solidFill>
                <a:effectLst>
                  <a:outerShdw blurRad="38100" dist="38100" dir="2700000" algn="tl">
                    <a:srgbClr val="868686"/>
                  </a:outerShdw>
                </a:effectLst>
              </a:rPr>
              <a:t>Conclusion</a:t>
            </a:r>
          </a:p>
        </p:txBody>
      </p:sp>
      <p:sp>
        <p:nvSpPr>
          <p:cNvPr id="2" name="TextBox 1"/>
          <p:cNvSpPr txBox="1">
            <a:spLocks noChangeArrowheads="1"/>
          </p:cNvSpPr>
          <p:nvPr/>
        </p:nvSpPr>
        <p:spPr bwMode="auto">
          <a:xfrm rot="-803937">
            <a:off x="88900" y="692150"/>
            <a:ext cx="8280400" cy="1754188"/>
          </a:xfrm>
          <a:prstGeom prst="rect">
            <a:avLst/>
          </a:prstGeom>
          <a:solidFill>
            <a:srgbClr val="00007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r>
              <a:rPr lang="en-US" sz="5400" b="1">
                <a:solidFill>
                  <a:srgbClr val="FFFFFF"/>
                </a:solidFill>
              </a:rPr>
              <a:t>3 ways that Christ restores us after failure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Effect transition="in" filter="fade">
                                      <p:cBhvr>
                                        <p:cTn id="7" dur="500"/>
                                        <p:tgtEl>
                                          <p:spTgt spid="297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2">
                                            <p:txEl>
                                              <p:pRg st="1" end="1"/>
                                            </p:txEl>
                                          </p:spTgt>
                                        </p:tgtEl>
                                        <p:attrNameLst>
                                          <p:attrName>style.visibility</p:attrName>
                                        </p:attrNameLst>
                                      </p:cBhvr>
                                      <p:to>
                                        <p:strVal val="visible"/>
                                      </p:to>
                                    </p:set>
                                    <p:animEffect transition="in" filter="fade">
                                      <p:cBhvr>
                                        <p:cTn id="12" dur="500"/>
                                        <p:tgtEl>
                                          <p:spTgt spid="2970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2">
                                            <p:txEl>
                                              <p:pRg st="2" end="2"/>
                                            </p:txEl>
                                          </p:spTgt>
                                        </p:tgtEl>
                                        <p:attrNameLst>
                                          <p:attrName>style.visibility</p:attrName>
                                        </p:attrNameLst>
                                      </p:cBhvr>
                                      <p:to>
                                        <p:strVal val="visible"/>
                                      </p:to>
                                    </p:set>
                                    <p:animEffect transition="in" filter="fade">
                                      <p:cBhvr>
                                        <p:cTn id="17" dur="500"/>
                                        <p:tgtEl>
                                          <p:spTgt spid="29702">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9702">
                                            <p:txEl>
                                              <p:pRg st="5" end="5"/>
                                            </p:txEl>
                                          </p:spTgt>
                                        </p:tgtEl>
                                        <p:attrNameLst>
                                          <p:attrName>style.visibility</p:attrName>
                                        </p:attrNameLst>
                                      </p:cBhvr>
                                      <p:to>
                                        <p:strVal val="visible"/>
                                      </p:to>
                                    </p:set>
                                    <p:animEffect transition="in" filter="fade">
                                      <p:cBhvr>
                                        <p:cTn id="22" dur="500"/>
                                        <p:tgtEl>
                                          <p:spTgt spid="29702">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autoUpdateAnimBg="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leave nets behi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4162474"/>
          </a:xfrm>
          <a:ln>
            <a:miter lim="800000"/>
            <a:headEnd/>
            <a:tailEnd/>
          </a:ln>
          <a:extLst/>
        </p:spPr>
        <p:txBody>
          <a:bodyPr/>
          <a:lstStyle/>
          <a:p>
            <a:pPr eaLnBrk="1" hangingPunct="1">
              <a:defRPr/>
            </a:pPr>
            <a:r>
              <a:rPr lang="en-US" sz="6600" b="1" dirty="0" smtClean="0">
                <a:solidFill>
                  <a:srgbClr val="FFFFFF"/>
                </a:solidFill>
                <a:effectLst>
                  <a:glow rad="228600">
                    <a:schemeClr val="accent4">
                      <a:satMod val="175000"/>
                      <a:alpha val="40000"/>
                    </a:schemeClr>
                  </a:glow>
                </a:effectLst>
                <a:cs typeface="+mj-cs"/>
              </a:rPr>
              <a:t>I.	Admit you need Christ even where you feel </a:t>
            </a:r>
            <a:r>
              <a:rPr lang="en-US" sz="6600" b="1" dirty="0" smtClean="0">
                <a:solidFill>
                  <a:srgbClr val="FFFF00"/>
                </a:solidFill>
                <a:effectLst>
                  <a:glow rad="228600">
                    <a:schemeClr val="accent4">
                      <a:satMod val="175000"/>
                      <a:alpha val="40000"/>
                    </a:schemeClr>
                  </a:glow>
                </a:effectLst>
                <a:cs typeface="+mj-cs"/>
              </a:rPr>
              <a:t>competent</a:t>
            </a:r>
            <a:r>
              <a:rPr lang="en-US" sz="6600" b="1" dirty="0" smtClean="0">
                <a:solidFill>
                  <a:srgbClr val="FFFFFF"/>
                </a:solidFill>
                <a:effectLst>
                  <a:glow rad="228600">
                    <a:schemeClr val="accent4">
                      <a:satMod val="175000"/>
                      <a:alpha val="40000"/>
                    </a:schemeClr>
                  </a:glow>
                </a:effectLst>
                <a:cs typeface="+mj-cs"/>
              </a:rPr>
              <a:t> (21:1-14).</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arp">
  <a:themeElements>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fontScheme name="War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Warp 1">
        <a:dk1>
          <a:srgbClr val="000000"/>
        </a:dk1>
        <a:lt1>
          <a:srgbClr val="FFFFFF"/>
        </a:lt1>
        <a:dk2>
          <a:srgbClr val="238D89"/>
        </a:dk2>
        <a:lt2>
          <a:srgbClr val="FF9900"/>
        </a:lt2>
        <a:accent1>
          <a:srgbClr val="C87700"/>
        </a:accent1>
        <a:accent2>
          <a:srgbClr val="643C00"/>
        </a:accent2>
        <a:accent3>
          <a:srgbClr val="ACC5C4"/>
        </a:accent3>
        <a:accent4>
          <a:srgbClr val="DADADA"/>
        </a:accent4>
        <a:accent5>
          <a:srgbClr val="E0BDAA"/>
        </a:accent5>
        <a:accent6>
          <a:srgbClr val="5A3500"/>
        </a:accent6>
        <a:hlink>
          <a:srgbClr val="FF9933"/>
        </a:hlink>
        <a:folHlink>
          <a:srgbClr val="FFBE5F"/>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08" charset="0"/>
            <a:ea typeface="ＭＳ Ｐゴシック" pitchFamily="-108" charset="-128"/>
            <a:cs typeface="ＭＳ Ｐゴシック" pitchFamily="-108"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mmunicating Bad News">
  <a:themeElements>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fontScheme name="Communicating Bad News">
      <a:majorFont>
        <a:latin typeface="Times New Roman"/>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ommunicating Bad News 1">
        <a:dk1>
          <a:srgbClr val="868686"/>
        </a:dk1>
        <a:lt1>
          <a:srgbClr val="FFCC99"/>
        </a:lt1>
        <a:dk2>
          <a:srgbClr val="000000"/>
        </a:dk2>
        <a:lt2>
          <a:srgbClr val="FF9966"/>
        </a:lt2>
        <a:accent1>
          <a:srgbClr val="009999"/>
        </a:accent1>
        <a:accent2>
          <a:srgbClr val="99CCFF"/>
        </a:accent2>
        <a:accent3>
          <a:srgbClr val="AAAAAA"/>
        </a:accent3>
        <a:accent4>
          <a:srgbClr val="DAAE82"/>
        </a:accent4>
        <a:accent5>
          <a:srgbClr val="AACACA"/>
        </a:accent5>
        <a:accent6>
          <a:srgbClr val="8AB9E7"/>
        </a:accent6>
        <a:hlink>
          <a:srgbClr val="FF6633"/>
        </a:hlink>
        <a:folHlink>
          <a:srgbClr val="CC3300"/>
        </a:folHlink>
      </a:clrScheme>
      <a:clrMap bg1="dk2" tx1="lt1" bg2="dk1" tx2="lt2" accent1="accent1" accent2="accent2" accent3="accent3" accent4="accent4" accent5="accent5" accent6="accent6" hlink="hlink" folHlink="folHlink"/>
    </a:extraClrScheme>
    <a:extraClrScheme>
      <a:clrScheme name="Communicating Bad News 2">
        <a:dk1>
          <a:srgbClr val="000000"/>
        </a:dk1>
        <a:lt1>
          <a:srgbClr val="FDE3BA"/>
        </a:lt1>
        <a:dk2>
          <a:srgbClr val="000000"/>
        </a:dk2>
        <a:lt2>
          <a:srgbClr val="FF9933"/>
        </a:lt2>
        <a:accent1>
          <a:srgbClr val="FF6C49"/>
        </a:accent1>
        <a:accent2>
          <a:srgbClr val="99CCFF"/>
        </a:accent2>
        <a:accent3>
          <a:srgbClr val="FEEFD9"/>
        </a:accent3>
        <a:accent4>
          <a:srgbClr val="000000"/>
        </a:accent4>
        <a:accent5>
          <a:srgbClr val="FFBAB1"/>
        </a:accent5>
        <a:accent6>
          <a:srgbClr val="8AB9E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Communicating Bad News 3">
        <a:dk1>
          <a:srgbClr val="000000"/>
        </a:dk1>
        <a:lt1>
          <a:srgbClr val="FFFFFF"/>
        </a:lt1>
        <a:dk2>
          <a:srgbClr val="000000"/>
        </a:dk2>
        <a:lt2>
          <a:srgbClr val="B2B2B2"/>
        </a:lt2>
        <a:accent1>
          <a:srgbClr val="CBCBCB"/>
        </a:accent1>
        <a:accent2>
          <a:srgbClr val="5F5F5F"/>
        </a:accent2>
        <a:accent3>
          <a:srgbClr val="FFFFFF"/>
        </a:accent3>
        <a:accent4>
          <a:srgbClr val="000000"/>
        </a:accent4>
        <a:accent5>
          <a:srgbClr val="E2E2E2"/>
        </a:accent5>
        <a:accent6>
          <a:srgbClr val="555555"/>
        </a:accent6>
        <a:hlink>
          <a:srgbClr val="969696"/>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Recommending A Strategy">
  <a:themeElements>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fontScheme name="Recommending A Strategy">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Recommending A Strategy 1">
        <a:dk1>
          <a:srgbClr val="009999"/>
        </a:dk1>
        <a:lt1>
          <a:srgbClr val="FFFFFF"/>
        </a:lt1>
        <a:dk2>
          <a:srgbClr val="000066"/>
        </a:dk2>
        <a:lt2>
          <a:srgbClr val="339966"/>
        </a:lt2>
        <a:accent1>
          <a:srgbClr val="00CC99"/>
        </a:accent1>
        <a:accent2>
          <a:srgbClr val="0099CC"/>
        </a:accent2>
        <a:accent3>
          <a:srgbClr val="AAAAB8"/>
        </a:accent3>
        <a:accent4>
          <a:srgbClr val="DADADA"/>
        </a:accent4>
        <a:accent5>
          <a:srgbClr val="AAE2CA"/>
        </a:accent5>
        <a:accent6>
          <a:srgbClr val="008AB9"/>
        </a:accent6>
        <a:hlink>
          <a:srgbClr val="336699"/>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2">
        <a:dk1>
          <a:srgbClr val="000000"/>
        </a:dk1>
        <a:lt1>
          <a:srgbClr val="FFFFFF"/>
        </a:lt1>
        <a:dk2>
          <a:srgbClr val="009900"/>
        </a:dk2>
        <a:lt2>
          <a:srgbClr val="CC0000"/>
        </a:lt2>
        <a:accent1>
          <a:srgbClr val="CCCC00"/>
        </a:accent1>
        <a:accent2>
          <a:srgbClr val="3333CC"/>
        </a:accent2>
        <a:accent3>
          <a:srgbClr val="FFFFFF"/>
        </a:accent3>
        <a:accent4>
          <a:srgbClr val="000000"/>
        </a:accent4>
        <a:accent5>
          <a:srgbClr val="E2E2AA"/>
        </a:accent5>
        <a:accent6>
          <a:srgbClr val="2D2DB9"/>
        </a:accent6>
        <a:hlink>
          <a:srgbClr val="000000"/>
        </a:hlink>
        <a:folHlink>
          <a:srgbClr val="808080"/>
        </a:folHlink>
      </a:clrScheme>
      <a:clrMap bg1="lt1" tx1="dk1" bg2="lt2" tx2="dk2" accent1="accent1" accent2="accent2" accent3="accent3" accent4="accent4" accent5="accent5" accent6="accent6" hlink="hlink" folHlink="folHlink"/>
    </a:extraClrScheme>
    <a:extraClrScheme>
      <a:clrScheme name="Recommending A Strateg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commending A Strategy 4">
        <a:dk1>
          <a:srgbClr val="333399"/>
        </a:dk1>
        <a:lt1>
          <a:srgbClr val="FFFFCC"/>
        </a:lt1>
        <a:dk2>
          <a:srgbClr val="000000"/>
        </a:dk2>
        <a:lt2>
          <a:srgbClr val="0000FF"/>
        </a:lt2>
        <a:accent1>
          <a:srgbClr val="800000"/>
        </a:accent1>
        <a:accent2>
          <a:srgbClr val="3366CC"/>
        </a:accent2>
        <a:accent3>
          <a:srgbClr val="AAAAAA"/>
        </a:accent3>
        <a:accent4>
          <a:srgbClr val="DADAAE"/>
        </a:accent4>
        <a:accent5>
          <a:srgbClr val="C0AAAA"/>
        </a:accent5>
        <a:accent6>
          <a:srgbClr val="2D5CB9"/>
        </a:accent6>
        <a:hlink>
          <a:srgbClr val="FF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5">
        <a:dk1>
          <a:srgbClr val="CC3300"/>
        </a:dk1>
        <a:lt1>
          <a:srgbClr val="FFFFCC"/>
        </a:lt1>
        <a:dk2>
          <a:srgbClr val="000000"/>
        </a:dk2>
        <a:lt2>
          <a:srgbClr val="CC6600"/>
        </a:lt2>
        <a:accent1>
          <a:srgbClr val="993300"/>
        </a:accent1>
        <a:accent2>
          <a:srgbClr val="808000"/>
        </a:accent2>
        <a:accent3>
          <a:srgbClr val="AAAAAA"/>
        </a:accent3>
        <a:accent4>
          <a:srgbClr val="DADAAE"/>
        </a:accent4>
        <a:accent5>
          <a:srgbClr val="CAADAA"/>
        </a:accent5>
        <a:accent6>
          <a:srgbClr val="7373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6">
        <a:dk1>
          <a:srgbClr val="66CCFF"/>
        </a:dk1>
        <a:lt1>
          <a:srgbClr val="CCECFF"/>
        </a:lt1>
        <a:dk2>
          <a:srgbClr val="000000"/>
        </a:dk2>
        <a:lt2>
          <a:srgbClr val="9999FF"/>
        </a:lt2>
        <a:accent1>
          <a:srgbClr val="FFFFFF"/>
        </a:accent1>
        <a:accent2>
          <a:srgbClr val="99CCFF"/>
        </a:accent2>
        <a:accent3>
          <a:srgbClr val="AAAAAA"/>
        </a:accent3>
        <a:accent4>
          <a:srgbClr val="AEC9DA"/>
        </a:accent4>
        <a:accent5>
          <a:srgbClr val="FFFFFF"/>
        </a:accent5>
        <a:accent6>
          <a:srgbClr val="8AB9E7"/>
        </a:accent6>
        <a:hlink>
          <a:srgbClr val="CCEC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7">
        <a:dk1>
          <a:srgbClr val="993366"/>
        </a:dk1>
        <a:lt1>
          <a:srgbClr val="FFFFCC"/>
        </a:lt1>
        <a:dk2>
          <a:srgbClr val="333399"/>
        </a:dk2>
        <a:lt2>
          <a:srgbClr val="0066FF"/>
        </a:lt2>
        <a:accent1>
          <a:srgbClr val="6600FF"/>
        </a:accent1>
        <a:accent2>
          <a:srgbClr val="0099CC"/>
        </a:accent2>
        <a:accent3>
          <a:srgbClr val="ADADCA"/>
        </a:accent3>
        <a:accent4>
          <a:srgbClr val="DADAAE"/>
        </a:accent4>
        <a:accent5>
          <a:srgbClr val="B8AAFF"/>
        </a:accent5>
        <a:accent6>
          <a:srgbClr val="008AB9"/>
        </a:accent6>
        <a:hlink>
          <a:srgbClr val="66FFFF"/>
        </a:hlink>
        <a:folHlink>
          <a:srgbClr val="B2B2B2"/>
        </a:folHlink>
      </a:clrScheme>
      <a:clrMap bg1="dk2" tx1="lt1" bg2="dk1" tx2="lt2" accent1="accent1" accent2="accent2" accent3="accent3" accent4="accent4" accent5="accent5" accent6="accent6" hlink="hlink" folHlink="folHlink"/>
    </a:extraClrScheme>
    <a:extraClrScheme>
      <a:clrScheme name="Recommending A Strategy 8">
        <a:dk1>
          <a:srgbClr val="993366"/>
        </a:dk1>
        <a:lt1>
          <a:srgbClr val="EAEAEA"/>
        </a:lt1>
        <a:dk2>
          <a:srgbClr val="660066"/>
        </a:dk2>
        <a:lt2>
          <a:srgbClr val="CC0000"/>
        </a:lt2>
        <a:accent1>
          <a:srgbClr val="A50021"/>
        </a:accent1>
        <a:accent2>
          <a:srgbClr val="660033"/>
        </a:accent2>
        <a:accent3>
          <a:srgbClr val="B8AAB8"/>
        </a:accent3>
        <a:accent4>
          <a:srgbClr val="C8C8C8"/>
        </a:accent4>
        <a:accent5>
          <a:srgbClr val="CFAAAB"/>
        </a:accent5>
        <a:accent6>
          <a:srgbClr val="5C00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Brainstorming Session">
  <a:themeElements>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fontScheme name="Brainstorming Sess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rainstorming Session 1">
        <a:dk1>
          <a:srgbClr val="FFCC00"/>
        </a:dk1>
        <a:lt1>
          <a:srgbClr val="F8F8F8"/>
        </a:lt1>
        <a:dk2>
          <a:srgbClr val="000000"/>
        </a:dk2>
        <a:lt2>
          <a:srgbClr val="6666FF"/>
        </a:lt2>
        <a:accent1>
          <a:srgbClr val="669900"/>
        </a:accent1>
        <a:accent2>
          <a:srgbClr val="006600"/>
        </a:accent2>
        <a:accent3>
          <a:srgbClr val="AAAAAA"/>
        </a:accent3>
        <a:accent4>
          <a:srgbClr val="D4D4D4"/>
        </a:accent4>
        <a:accent5>
          <a:srgbClr val="B8CAAA"/>
        </a:accent5>
        <a:accent6>
          <a:srgbClr val="005C00"/>
        </a:accent6>
        <a:hlink>
          <a:srgbClr val="0099FF"/>
        </a:hlink>
        <a:folHlink>
          <a:srgbClr val="669900"/>
        </a:folHlink>
      </a:clrScheme>
      <a:clrMap bg1="dk2" tx1="lt1" bg2="dk1" tx2="lt2" accent1="accent1" accent2="accent2" accent3="accent3" accent4="accent4" accent5="accent5" accent6="accent6" hlink="hlink" folHlink="folHlink"/>
    </a:extraClrScheme>
    <a:extraClrScheme>
      <a:clrScheme name="Brainstorming Session 2">
        <a:dk1>
          <a:srgbClr val="868686"/>
        </a:dk1>
        <a:lt1>
          <a:srgbClr val="FFFFFF"/>
        </a:lt1>
        <a:dk2>
          <a:srgbClr val="009999"/>
        </a:dk2>
        <a:lt2>
          <a:srgbClr val="6600FF"/>
        </a:lt2>
        <a:accent1>
          <a:srgbClr val="9999FF"/>
        </a:accent1>
        <a:accent2>
          <a:srgbClr val="CBCBCB"/>
        </a:accent2>
        <a:accent3>
          <a:srgbClr val="FFFFFF"/>
        </a:accent3>
        <a:accent4>
          <a:srgbClr val="727272"/>
        </a:accent4>
        <a:accent5>
          <a:srgbClr val="CACAFF"/>
        </a:accent5>
        <a:accent6>
          <a:srgbClr val="B8B8B8"/>
        </a:accent6>
        <a:hlink>
          <a:srgbClr val="6600FF"/>
        </a:hlink>
        <a:folHlink>
          <a:srgbClr val="009999"/>
        </a:folHlink>
      </a:clrScheme>
      <a:clrMap bg1="lt1" tx1="dk1" bg2="lt2" tx2="dk2" accent1="accent1" accent2="accent2" accent3="accent3" accent4="accent4" accent5="accent5" accent6="accent6" hlink="hlink" folHlink="folHlink"/>
    </a:extraClrScheme>
    <a:extraClrScheme>
      <a:clrScheme name="Brainstorming Session 3">
        <a:dk1>
          <a:srgbClr val="1C1C1C"/>
        </a:dk1>
        <a:lt1>
          <a:srgbClr val="FFFFFF"/>
        </a:lt1>
        <a:dk2>
          <a:srgbClr val="000000"/>
        </a:dk2>
        <a:lt2>
          <a:srgbClr val="969696"/>
        </a:lt2>
        <a:accent1>
          <a:srgbClr val="DDDDDD"/>
        </a:accent1>
        <a:accent2>
          <a:srgbClr val="CBCBCB"/>
        </a:accent2>
        <a:accent3>
          <a:srgbClr val="FFFFFF"/>
        </a:accent3>
        <a:accent4>
          <a:srgbClr val="161616"/>
        </a:accent4>
        <a:accent5>
          <a:srgbClr val="EBEBEB"/>
        </a:accent5>
        <a:accent6>
          <a:srgbClr val="B8B8B8"/>
        </a:accent6>
        <a:hlink>
          <a:srgbClr val="4D4D4D"/>
        </a:hlink>
        <a:folHlink>
          <a:srgbClr val="B2B2B2"/>
        </a:folHlink>
      </a:clrScheme>
      <a:clrMap bg1="lt1" tx1="dk1" bg2="lt2" tx2="dk2" accent1="accent1" accent2="accent2" accent3="accent3" accent4="accent4" accent5="accent5" accent6="accent6" hlink="hlink" folHlink="folHlink"/>
    </a:extraClrScheme>
    <a:extraClrScheme>
      <a:clrScheme name="Brainstorming Session 4">
        <a:dk1>
          <a:srgbClr val="FFCC00"/>
        </a:dk1>
        <a:lt1>
          <a:srgbClr val="FFFFCC"/>
        </a:lt1>
        <a:dk2>
          <a:srgbClr val="000099"/>
        </a:dk2>
        <a:lt2>
          <a:srgbClr val="00CC00"/>
        </a:lt2>
        <a:accent1>
          <a:srgbClr val="3333FF"/>
        </a:accent1>
        <a:accent2>
          <a:srgbClr val="3333CC"/>
        </a:accent2>
        <a:accent3>
          <a:srgbClr val="AAAACA"/>
        </a:accent3>
        <a:accent4>
          <a:srgbClr val="DADAAE"/>
        </a:accent4>
        <a:accent5>
          <a:srgbClr val="ADADFF"/>
        </a:accent5>
        <a:accent6>
          <a:srgbClr val="2D2DB9"/>
        </a:accent6>
        <a:hlink>
          <a:srgbClr val="0099FF"/>
        </a:hlink>
        <a:folHlink>
          <a:srgbClr val="CC9900"/>
        </a:folHlink>
      </a:clrScheme>
      <a:clrMap bg1="dk2" tx1="lt1" bg2="dk1" tx2="lt2" accent1="accent1" accent2="accent2" accent3="accent3" accent4="accent4" accent5="accent5" accent6="accent6" hlink="hlink" folHlink="folHlink"/>
    </a:extraClrScheme>
    <a:extraClrScheme>
      <a:clrScheme name="Brainstorming Session 5">
        <a:dk1>
          <a:srgbClr val="FFFF00"/>
        </a:dk1>
        <a:lt1>
          <a:srgbClr val="FFFFFF"/>
        </a:lt1>
        <a:dk2>
          <a:srgbClr val="FF0033"/>
        </a:dk2>
        <a:lt2>
          <a:srgbClr val="000000"/>
        </a:lt2>
        <a:accent1>
          <a:srgbClr val="330099"/>
        </a:accent1>
        <a:accent2>
          <a:srgbClr val="CC0000"/>
        </a:accent2>
        <a:accent3>
          <a:srgbClr val="FFAAAD"/>
        </a:accent3>
        <a:accent4>
          <a:srgbClr val="DADADA"/>
        </a:accent4>
        <a:accent5>
          <a:srgbClr val="ADAACA"/>
        </a:accent5>
        <a:accent6>
          <a:srgbClr val="B90000"/>
        </a:accent6>
        <a:hlink>
          <a:srgbClr val="0099FF"/>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Selling a Product or Service">
  <a:themeElements>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fontScheme name="Selling a Product or Service">
      <a:majorFont>
        <a:latin typeface="Helvetica"/>
        <a:ea typeface="ＭＳ Ｐゴシック"/>
        <a:cs typeface=""/>
      </a:majorFont>
      <a:minorFont>
        <a:latin typeface="Helvetic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elling a Product or Service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Selling a Product or Service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Selling a Product or Service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Selling a Product or Service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Mac HD:Applications:Microsoft Office 2004:Templates:Presentations:Content:Brainstorming Session</Template>
  <TotalTime>3868</TotalTime>
  <Words>940</Words>
  <Application>Microsoft Macintosh PowerPoint</Application>
  <PresentationFormat>On-screen Show (4:3)</PresentationFormat>
  <Paragraphs>161</Paragraphs>
  <Slides>52</Slides>
  <Notes>24</Notes>
  <HiddenSlides>0</HiddenSlides>
  <MMClips>0</MMClips>
  <ScaleCrop>false</ScaleCrop>
  <HeadingPairs>
    <vt:vector size="6" baseType="variant">
      <vt:variant>
        <vt:lpstr>Fonts Used</vt:lpstr>
      </vt:variant>
      <vt:variant>
        <vt:i4>9</vt:i4>
      </vt:variant>
      <vt:variant>
        <vt:lpstr>Theme</vt:lpstr>
      </vt:variant>
      <vt:variant>
        <vt:i4>12</vt:i4>
      </vt:variant>
      <vt:variant>
        <vt:lpstr>Slide Titles</vt:lpstr>
      </vt:variant>
      <vt:variant>
        <vt:i4>52</vt:i4>
      </vt:variant>
    </vt:vector>
  </HeadingPairs>
  <TitlesOfParts>
    <vt:vector size="73" baseType="lpstr">
      <vt:lpstr>Arial</vt:lpstr>
      <vt:lpstr>ＭＳ Ｐゴシック</vt:lpstr>
      <vt:lpstr>Wingdings</vt:lpstr>
      <vt:lpstr>Arail</vt:lpstr>
      <vt:lpstr>Helvetica</vt:lpstr>
      <vt:lpstr>Times New Roman</vt:lpstr>
      <vt:lpstr>Geneva</vt:lpstr>
      <vt:lpstr>ＭＳ 明朝</vt:lpstr>
      <vt:lpstr>Times</vt:lpstr>
      <vt:lpstr>Warp</vt:lpstr>
      <vt:lpstr>Default Design</vt:lpstr>
      <vt:lpstr>Communicating Bad News</vt:lpstr>
      <vt:lpstr>Recommending A Strategy</vt:lpstr>
      <vt:lpstr>Selling a Product or Service</vt:lpstr>
      <vt:lpstr>Brainstorming Session</vt:lpstr>
      <vt:lpstr>1_Selling a Product or Service</vt:lpstr>
      <vt:lpstr>1_Default Design</vt:lpstr>
      <vt:lpstr>2_Default Design</vt:lpstr>
      <vt:lpstr>5_Default Design</vt:lpstr>
      <vt:lpstr>3_Default Design</vt:lpstr>
      <vt:lpstr>4_Default Design</vt:lpstr>
      <vt:lpstr>When You Really Mess Things Up…</vt:lpstr>
      <vt:lpstr>One day at ICS…</vt:lpstr>
      <vt:lpstr>Have you failed?</vt:lpstr>
      <vt:lpstr>How does Jesus restore us after we really mess things up?</vt:lpstr>
      <vt:lpstr>A Regretful Peter</vt:lpstr>
      <vt:lpstr>A Resurrected Savior</vt:lpstr>
      <vt:lpstr>The Sea of Tiberias (John 21)</vt:lpstr>
      <vt:lpstr>Movements</vt:lpstr>
      <vt:lpstr>I. Admit you need Christ even where you feel competent (21:1-14).</vt:lpstr>
      <vt:lpstr>“Have you caught anything?”</vt:lpstr>
      <vt:lpstr>“No.”  “Cast your net on the right side.”  “Whoa!”</vt:lpstr>
      <vt:lpstr>John: “It's the Lord!”  Peter: “Jump!”</vt:lpstr>
      <vt:lpstr>What's the point of this miracle?</vt:lpstr>
      <vt:lpstr>Fish Déjà Vu</vt:lpstr>
      <vt:lpstr>Do you admit that you need Christ even in your area of competence?</vt:lpstr>
      <vt:lpstr>“Have you sold anything?”  "No, Lord"</vt:lpstr>
      <vt:lpstr>What's your area of competence?</vt:lpstr>
      <vt:lpstr>I. Admit you need Christ even where you feel competent (21:1-14).</vt:lpstr>
      <vt:lpstr>II. Show your love for Christ by loving people (21:15-17).</vt:lpstr>
      <vt:lpstr>“Do you love me more than these?”</vt:lpstr>
      <vt:lpstr>Three Questions</vt:lpstr>
      <vt:lpstr>Three Reinstatements</vt:lpstr>
      <vt:lpstr>"Feed my sheep."</vt:lpstr>
      <vt:lpstr>Teaching Responsibility</vt:lpstr>
      <vt:lpstr>Don’t feed sheep junk food!</vt:lpstr>
      <vt:lpstr>Don’t abuse sheep!</vt:lpstr>
      <vt:lpstr>"Feed my sheep."</vt:lpstr>
      <vt:lpstr>How to get Peter out of his tunnel…</vt:lpstr>
      <vt:lpstr>Do You Agape Others?</vt:lpstr>
      <vt:lpstr>Our Vision is to…</vt:lpstr>
      <vt:lpstr>Loving people is loving Christ</vt:lpstr>
      <vt:lpstr>Categories of Gifts (1 Peter 4:11)</vt:lpstr>
      <vt:lpstr>I. Admit you need Christ even where you feel competent (21:1-14).</vt:lpstr>
      <vt:lpstr>II. Show your love for Christ by loving people (21:15-17).</vt:lpstr>
      <vt:lpstr>III. Don't worry about Christ’s plan for others (21:18-23).</vt:lpstr>
      <vt:lpstr>“…When you are old, you will stretch out your hands, and someone else will dress you and lead you where you do not want to go” (21:18)</vt:lpstr>
      <vt:lpstr>Peter asked Jesus, “What about him, Lord?"  (John 21:21).</vt:lpstr>
      <vt:lpstr>Jesus replied, “If I want him to remain alive until I return, what is that to you? As for you, follow me" (John 21:22).</vt:lpstr>
      <vt:lpstr>Jesus also commands us not to question his calling for others </vt:lpstr>
      <vt:lpstr>New Members Next Week!</vt:lpstr>
      <vt:lpstr>Who decides when? </vt:lpstr>
      <vt:lpstr>How does Jesus restore us?</vt:lpstr>
      <vt:lpstr>Jesus restores us to the calling He has for us!</vt:lpstr>
      <vt:lpstr>How do you find the calling He has for you?</vt:lpstr>
      <vt:lpstr>I. Admit you need Christ even where you feel competent (21:1-14).</vt:lpstr>
      <vt:lpstr>II. Show your love for Christ by loving people (21:15-17).</vt:lpstr>
      <vt:lpstr>III. Don't worry about Christ’s plan for others (21:18-23).</vt:lpstr>
      <vt:lpstr>John's Conclusion (21:24-25)</vt:lpstr>
      <vt:lpstr>Believe in Jesus</vt:lpstr>
      <vt:lpstr>"Follow me"</vt:lpstr>
      <vt:lpstr>Black</vt:lpstr>
      <vt:lpstr>NT Sermons link at BibleStudyDownloads.org</vt:lpstr>
    </vt:vector>
  </TitlesOfParts>
  <Company>SBC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Over White</dc:title>
  <dc:creator>Rick Griffith</dc:creator>
  <cp:lastModifiedBy>Rick Griffith</cp:lastModifiedBy>
  <cp:revision>141</cp:revision>
  <dcterms:created xsi:type="dcterms:W3CDTF">2004-09-11T01:03:24Z</dcterms:created>
  <dcterms:modified xsi:type="dcterms:W3CDTF">2017-07-09T13:08:44Z</dcterms:modified>
</cp:coreProperties>
</file>